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37"/>
  </p:notesMasterIdLst>
  <p:sldIdLst>
    <p:sldId id="338" r:id="rId5"/>
    <p:sldId id="758" r:id="rId6"/>
    <p:sldId id="759" r:id="rId7"/>
    <p:sldId id="760" r:id="rId8"/>
    <p:sldId id="761" r:id="rId9"/>
    <p:sldId id="762" r:id="rId10"/>
    <p:sldId id="763" r:id="rId11"/>
    <p:sldId id="634" r:id="rId12"/>
    <p:sldId id="635" r:id="rId13"/>
    <p:sldId id="356" r:id="rId14"/>
    <p:sldId id="357" r:id="rId15"/>
    <p:sldId id="360" r:id="rId16"/>
    <p:sldId id="361" r:id="rId17"/>
    <p:sldId id="362" r:id="rId18"/>
    <p:sldId id="369" r:id="rId19"/>
    <p:sldId id="363" r:id="rId20"/>
    <p:sldId id="366" r:id="rId21"/>
    <p:sldId id="365" r:id="rId22"/>
    <p:sldId id="364" r:id="rId23"/>
    <p:sldId id="350" r:id="rId24"/>
    <p:sldId id="636" r:id="rId25"/>
    <p:sldId id="623" r:id="rId26"/>
    <p:sldId id="625" r:id="rId27"/>
    <p:sldId id="368" r:id="rId28"/>
    <p:sldId id="754" r:id="rId29"/>
    <p:sldId id="755" r:id="rId30"/>
    <p:sldId id="756" r:id="rId31"/>
    <p:sldId id="757" r:id="rId32"/>
    <p:sldId id="371" r:id="rId33"/>
    <p:sldId id="373" r:id="rId34"/>
    <p:sldId id="372" r:id="rId35"/>
    <p:sldId id="280" r:id="rId36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libri Light" panose="020F0302020204030204" pitchFamily="34" charset="0"/>
      <p:regular r:id="rId42"/>
      <p:italic r:id="rId43"/>
    </p:embeddedFont>
    <p:embeddedFont>
      <p:font typeface="gatebase Medium" panose="00000500000000000000" charset="0"/>
      <p:regular r:id="rId44"/>
    </p:embeddedFont>
    <p:embeddedFont>
      <p:font typeface="Roboto" panose="020B0604020202020204" charset="0"/>
      <p:regular r:id="rId45"/>
      <p:bold r:id="rId46"/>
      <p:italic r:id="rId47"/>
      <p:boldItalic r:id="rId48"/>
    </p:embeddedFont>
    <p:embeddedFont>
      <p:font typeface="Roboto Medium" panose="020B0604020202020204" charset="0"/>
      <p:regular r:id="rId49"/>
      <p:italic r:id="rId50"/>
    </p:embeddedFont>
    <p:embeddedFont>
      <p:font typeface="Segoe UI" panose="020B0502040204020203" pitchFamily="34" charset="0"/>
      <p:regular r:id="rId51"/>
      <p:bold r:id="rId52"/>
      <p:italic r:id="rId53"/>
      <p:boldItalic r:id="rId54"/>
    </p:embeddedFont>
    <p:embeddedFont>
      <p:font typeface="Segoe UI Semibold" panose="020B0702040204020203" pitchFamily="34" charset="0"/>
      <p:bold r:id="rId55"/>
      <p:boldItalic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FFF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BF1F68-EA57-4927-A206-6DD1A87D2FE3}" v="41" dt="2020-05-02T10:20:11.5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78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2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8" Type="http://schemas.openxmlformats.org/officeDocument/2006/relationships/slide" Target="slides/slide4.xml"/><Relationship Id="rId51" Type="http://schemas.openxmlformats.org/officeDocument/2006/relationships/font" Target="fonts/font14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2.fntdata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6EBF1F68-EA57-4927-A206-6DD1A87D2FE3}"/>
    <pc:docChg chg="undo custSel mod addSld delSld modSld">
      <pc:chgData name="Rob Sewell" userId="c802df42025d5e1f" providerId="LiveId" clId="{6EBF1F68-EA57-4927-A206-6DD1A87D2FE3}" dt="2020-05-02T10:20:11.568" v="370"/>
      <pc:docMkLst>
        <pc:docMk/>
      </pc:docMkLst>
      <pc:sldChg chg="del">
        <pc:chgData name="Rob Sewell" userId="c802df42025d5e1f" providerId="LiveId" clId="{6EBF1F68-EA57-4927-A206-6DD1A87D2FE3}" dt="2020-04-30T13:53:52.370" v="2" actId="2696"/>
        <pc:sldMkLst>
          <pc:docMk/>
          <pc:sldMk cId="782362260" sldId="258"/>
        </pc:sldMkLst>
      </pc:sldChg>
      <pc:sldChg chg="addSp delSp modSp del mod modClrScheme chgLayout">
        <pc:chgData name="Rob Sewell" userId="c802df42025d5e1f" providerId="LiveId" clId="{6EBF1F68-EA57-4927-A206-6DD1A87D2FE3}" dt="2020-04-30T14:01:36.783" v="73" actId="2696"/>
        <pc:sldMkLst>
          <pc:docMk/>
          <pc:sldMk cId="67992972" sldId="260"/>
        </pc:sldMkLst>
        <pc:picChg chg="add del mod">
          <ac:chgData name="Rob Sewell" userId="c802df42025d5e1f" providerId="LiveId" clId="{6EBF1F68-EA57-4927-A206-6DD1A87D2FE3}" dt="2020-04-30T13:59:29.688" v="56" actId="478"/>
          <ac:picMkLst>
            <pc:docMk/>
            <pc:sldMk cId="67992972" sldId="260"/>
            <ac:picMk id="3" creationId="{90C48F6C-3591-4A2D-AE83-57E7D82BDA31}"/>
          </ac:picMkLst>
        </pc:picChg>
        <pc:picChg chg="del">
          <ac:chgData name="Rob Sewell" userId="c802df42025d5e1f" providerId="LiveId" clId="{6EBF1F68-EA57-4927-A206-6DD1A87D2FE3}" dt="2020-04-30T13:58:27.001" v="43" actId="478"/>
          <ac:picMkLst>
            <pc:docMk/>
            <pc:sldMk cId="67992972" sldId="260"/>
            <ac:picMk id="14" creationId="{3244B530-0939-4BD9-8AF7-EDB51FCA71FE}"/>
          </ac:picMkLst>
        </pc:picChg>
      </pc:sldChg>
      <pc:sldChg chg="addSp delSp modSp mod">
        <pc:chgData name="Rob Sewell" userId="c802df42025d5e1f" providerId="LiveId" clId="{6EBF1F68-EA57-4927-A206-6DD1A87D2FE3}" dt="2020-04-30T13:58:04.897" v="39" actId="14100"/>
        <pc:sldMkLst>
          <pc:docMk/>
          <pc:sldMk cId="2001730931" sldId="338"/>
        </pc:sldMkLst>
        <pc:spChg chg="mod">
          <ac:chgData name="Rob Sewell" userId="c802df42025d5e1f" providerId="LiveId" clId="{6EBF1F68-EA57-4927-A206-6DD1A87D2FE3}" dt="2020-04-30T13:57:50.324" v="36" actId="26606"/>
          <ac:spMkLst>
            <pc:docMk/>
            <pc:sldMk cId="2001730931" sldId="338"/>
            <ac:spMk id="2" creationId="{142A6C69-5E6E-4682-82BE-0DD0B6CFB139}"/>
          </ac:spMkLst>
        </pc:spChg>
        <pc:spChg chg="mod ord">
          <ac:chgData name="Rob Sewell" userId="c802df42025d5e1f" providerId="LiveId" clId="{6EBF1F68-EA57-4927-A206-6DD1A87D2FE3}" dt="2020-04-30T13:58:04.897" v="39" actId="14100"/>
          <ac:spMkLst>
            <pc:docMk/>
            <pc:sldMk cId="2001730931" sldId="338"/>
            <ac:spMk id="4" creationId="{CEA33CDD-95F5-4015-9E63-A86F0E4A0892}"/>
          </ac:spMkLst>
        </pc:spChg>
        <pc:spChg chg="add del">
          <ac:chgData name="Rob Sewell" userId="c802df42025d5e1f" providerId="LiveId" clId="{6EBF1F68-EA57-4927-A206-6DD1A87D2FE3}" dt="2020-04-30T13:57:50.324" v="36" actId="26606"/>
          <ac:spMkLst>
            <pc:docMk/>
            <pc:sldMk cId="2001730931" sldId="338"/>
            <ac:spMk id="11" creationId="{37C89E4B-3C9F-44B9-8B86-D9E3D112D8EC}"/>
          </ac:spMkLst>
        </pc:spChg>
        <pc:spChg chg="add del">
          <ac:chgData name="Rob Sewell" userId="c802df42025d5e1f" providerId="LiveId" clId="{6EBF1F68-EA57-4927-A206-6DD1A87D2FE3}" dt="2020-04-30T13:57:40.932" v="31" actId="26606"/>
          <ac:spMkLst>
            <pc:docMk/>
            <pc:sldMk cId="2001730931" sldId="338"/>
            <ac:spMk id="20" creationId="{5434194B-EB56-4062-98C6-CB72F287E3F7}"/>
          </ac:spMkLst>
        </pc:spChg>
        <pc:spChg chg="add del">
          <ac:chgData name="Rob Sewell" userId="c802df42025d5e1f" providerId="LiveId" clId="{6EBF1F68-EA57-4927-A206-6DD1A87D2FE3}" dt="2020-04-30T13:57:40.932" v="31" actId="26606"/>
          <ac:spMkLst>
            <pc:docMk/>
            <pc:sldMk cId="2001730931" sldId="338"/>
            <ac:spMk id="24" creationId="{B817D9AD-5E85-4E85-AC3E-43E24FA91AA1}"/>
          </ac:spMkLst>
        </pc:spChg>
        <pc:spChg chg="add del">
          <ac:chgData name="Rob Sewell" userId="c802df42025d5e1f" providerId="LiveId" clId="{6EBF1F68-EA57-4927-A206-6DD1A87D2FE3}" dt="2020-04-30T13:57:40.932" v="31" actId="26606"/>
          <ac:spMkLst>
            <pc:docMk/>
            <pc:sldMk cId="2001730931" sldId="338"/>
            <ac:spMk id="26" creationId="{F0810290-E788-4DE3-B716-DBE58CC6A8EF}"/>
          </ac:spMkLst>
        </pc:spChg>
        <pc:spChg chg="add del">
          <ac:chgData name="Rob Sewell" userId="c802df42025d5e1f" providerId="LiveId" clId="{6EBF1F68-EA57-4927-A206-6DD1A87D2FE3}" dt="2020-04-30T13:57:44.689" v="33" actId="26606"/>
          <ac:spMkLst>
            <pc:docMk/>
            <pc:sldMk cId="2001730931" sldId="338"/>
            <ac:spMk id="28" creationId="{5190D104-AE08-4129-8996-47C6F063018B}"/>
          </ac:spMkLst>
        </pc:spChg>
        <pc:spChg chg="add del">
          <ac:chgData name="Rob Sewell" userId="c802df42025d5e1f" providerId="LiveId" clId="{6EBF1F68-EA57-4927-A206-6DD1A87D2FE3}" dt="2020-04-30T13:57:44.689" v="33" actId="26606"/>
          <ac:spMkLst>
            <pc:docMk/>
            <pc:sldMk cId="2001730931" sldId="338"/>
            <ac:spMk id="29" creationId="{0240AA30-F69A-4FAF-AE07-47018173A1B3}"/>
          </ac:spMkLst>
        </pc:spChg>
        <pc:spChg chg="add del">
          <ac:chgData name="Rob Sewell" userId="c802df42025d5e1f" providerId="LiveId" clId="{6EBF1F68-EA57-4927-A206-6DD1A87D2FE3}" dt="2020-04-30T13:57:44.689" v="33" actId="26606"/>
          <ac:spMkLst>
            <pc:docMk/>
            <pc:sldMk cId="2001730931" sldId="338"/>
            <ac:spMk id="30" creationId="{3B80333C-12BF-46C0-9DDE-043EA600C943}"/>
          </ac:spMkLst>
        </pc:spChg>
        <pc:spChg chg="add del">
          <ac:chgData name="Rob Sewell" userId="c802df42025d5e1f" providerId="LiveId" clId="{6EBF1F68-EA57-4927-A206-6DD1A87D2FE3}" dt="2020-04-30T13:57:44.689" v="33" actId="26606"/>
          <ac:spMkLst>
            <pc:docMk/>
            <pc:sldMk cId="2001730931" sldId="338"/>
            <ac:spMk id="31" creationId="{77AE232F-8DC9-433E-8E9F-08B5A83609EB}"/>
          </ac:spMkLst>
        </pc:spChg>
        <pc:spChg chg="add del">
          <ac:chgData name="Rob Sewell" userId="c802df42025d5e1f" providerId="LiveId" clId="{6EBF1F68-EA57-4927-A206-6DD1A87D2FE3}" dt="2020-04-30T13:57:44.689" v="33" actId="26606"/>
          <ac:spMkLst>
            <pc:docMk/>
            <pc:sldMk cId="2001730931" sldId="338"/>
            <ac:spMk id="32" creationId="{8488CD0F-BED8-464A-B629-B9DF357E2392}"/>
          </ac:spMkLst>
        </pc:spChg>
        <pc:spChg chg="add del">
          <ac:chgData name="Rob Sewell" userId="c802df42025d5e1f" providerId="LiveId" clId="{6EBF1F68-EA57-4927-A206-6DD1A87D2FE3}" dt="2020-04-30T13:57:44.689" v="33" actId="26606"/>
          <ac:spMkLst>
            <pc:docMk/>
            <pc:sldMk cId="2001730931" sldId="338"/>
            <ac:spMk id="33" creationId="{3B1C58A3-300B-400F-A894-FD8BB10A18BF}"/>
          </ac:spMkLst>
        </pc:spChg>
        <pc:spChg chg="add del">
          <ac:chgData name="Rob Sewell" userId="c802df42025d5e1f" providerId="LiveId" clId="{6EBF1F68-EA57-4927-A206-6DD1A87D2FE3}" dt="2020-04-30T13:57:44.689" v="33" actId="26606"/>
          <ac:spMkLst>
            <pc:docMk/>
            <pc:sldMk cId="2001730931" sldId="338"/>
            <ac:spMk id="34" creationId="{95F7A14D-9BE4-44DE-B304-15B1F3C38013}"/>
          </ac:spMkLst>
        </pc:spChg>
        <pc:spChg chg="add del">
          <ac:chgData name="Rob Sewell" userId="c802df42025d5e1f" providerId="LiveId" clId="{6EBF1F68-EA57-4927-A206-6DD1A87D2FE3}" dt="2020-04-30T13:57:44.689" v="33" actId="26606"/>
          <ac:spMkLst>
            <pc:docMk/>
            <pc:sldMk cId="2001730931" sldId="338"/>
            <ac:spMk id="35" creationId="{6FB69856-A6E3-4654-BD50-6D8E4E75B05F}"/>
          </ac:spMkLst>
        </pc:spChg>
        <pc:spChg chg="add del">
          <ac:chgData name="Rob Sewell" userId="c802df42025d5e1f" providerId="LiveId" clId="{6EBF1F68-EA57-4927-A206-6DD1A87D2FE3}" dt="2020-04-30T13:57:50.314" v="35" actId="26606"/>
          <ac:spMkLst>
            <pc:docMk/>
            <pc:sldMk cId="2001730931" sldId="338"/>
            <ac:spMk id="38" creationId="{823AC064-BC96-4F32-8AE1-B2FD38754823}"/>
          </ac:spMkLst>
        </pc:spChg>
        <pc:spChg chg="add">
          <ac:chgData name="Rob Sewell" userId="c802df42025d5e1f" providerId="LiveId" clId="{6EBF1F68-EA57-4927-A206-6DD1A87D2FE3}" dt="2020-04-30T13:57:50.324" v="36" actId="26606"/>
          <ac:spMkLst>
            <pc:docMk/>
            <pc:sldMk cId="2001730931" sldId="338"/>
            <ac:spMk id="41" creationId="{823AC064-BC96-4F32-8AE1-B2FD38754823}"/>
          </ac:spMkLst>
        </pc:spChg>
        <pc:picChg chg="add mod ord">
          <ac:chgData name="Rob Sewell" userId="c802df42025d5e1f" providerId="LiveId" clId="{6EBF1F68-EA57-4927-A206-6DD1A87D2FE3}" dt="2020-04-30T13:57:50.324" v="36" actId="26606"/>
          <ac:picMkLst>
            <pc:docMk/>
            <pc:sldMk cId="2001730931" sldId="338"/>
            <ac:picMk id="3" creationId="{D1DBEC60-F2F6-431D-9491-6F73C31303F3}"/>
          </ac:picMkLst>
        </pc:picChg>
        <pc:picChg chg="mod ord">
          <ac:chgData name="Rob Sewell" userId="c802df42025d5e1f" providerId="LiveId" clId="{6EBF1F68-EA57-4927-A206-6DD1A87D2FE3}" dt="2020-04-30T13:57:50.324" v="36" actId="26606"/>
          <ac:picMkLst>
            <pc:docMk/>
            <pc:sldMk cId="2001730931" sldId="338"/>
            <ac:picMk id="6" creationId="{FD56979A-E1ED-4A80-831F-88235FD4F857}"/>
          </ac:picMkLst>
        </pc:picChg>
        <pc:picChg chg="add del">
          <ac:chgData name="Rob Sewell" userId="c802df42025d5e1f" providerId="LiveId" clId="{6EBF1F68-EA57-4927-A206-6DD1A87D2FE3}" dt="2020-04-30T13:57:40.932" v="31" actId="26606"/>
          <ac:picMkLst>
            <pc:docMk/>
            <pc:sldMk cId="2001730931" sldId="338"/>
            <ac:picMk id="22" creationId="{B3746DB1-35A8-422F-9955-4F8E75DBB077}"/>
          </ac:picMkLst>
        </pc:picChg>
        <pc:cxnChg chg="add del">
          <ac:chgData name="Rob Sewell" userId="c802df42025d5e1f" providerId="LiveId" clId="{6EBF1F68-EA57-4927-A206-6DD1A87D2FE3}" dt="2020-04-30T13:57:50.324" v="36" actId="26606"/>
          <ac:cxnSpMkLst>
            <pc:docMk/>
            <pc:sldMk cId="2001730931" sldId="338"/>
            <ac:cxnSpMk id="13" creationId="{AA2EAA10-076F-46BD-8F0F-B9A2FB77A85C}"/>
          </ac:cxnSpMkLst>
        </pc:cxnChg>
        <pc:cxnChg chg="add del">
          <ac:chgData name="Rob Sewell" userId="c802df42025d5e1f" providerId="LiveId" clId="{6EBF1F68-EA57-4927-A206-6DD1A87D2FE3}" dt="2020-04-30T13:57:50.324" v="36" actId="26606"/>
          <ac:cxnSpMkLst>
            <pc:docMk/>
            <pc:sldMk cId="2001730931" sldId="338"/>
            <ac:cxnSpMk id="15" creationId="{D891E407-403B-4764-86C9-33A56D3BCAA3}"/>
          </ac:cxnSpMkLst>
        </pc:cxnChg>
        <pc:cxnChg chg="add del">
          <ac:chgData name="Rob Sewell" userId="c802df42025d5e1f" providerId="LiveId" clId="{6EBF1F68-EA57-4927-A206-6DD1A87D2FE3}" dt="2020-04-30T13:57:50.314" v="35" actId="26606"/>
          <ac:cxnSpMkLst>
            <pc:docMk/>
            <pc:sldMk cId="2001730931" sldId="338"/>
            <ac:cxnSpMk id="37" creationId="{DB146403-F3D6-484B-B2ED-97F9565D0370}"/>
          </ac:cxnSpMkLst>
        </pc:cxnChg>
        <pc:cxnChg chg="add del">
          <ac:chgData name="Rob Sewell" userId="c802df42025d5e1f" providerId="LiveId" clId="{6EBF1F68-EA57-4927-A206-6DD1A87D2FE3}" dt="2020-04-30T13:57:50.314" v="35" actId="26606"/>
          <ac:cxnSpMkLst>
            <pc:docMk/>
            <pc:sldMk cId="2001730931" sldId="338"/>
            <ac:cxnSpMk id="39" creationId="{7E7C77BC-7138-40B1-A15B-20F57A494629}"/>
          </ac:cxnSpMkLst>
        </pc:cxnChg>
        <pc:cxnChg chg="add">
          <ac:chgData name="Rob Sewell" userId="c802df42025d5e1f" providerId="LiveId" clId="{6EBF1F68-EA57-4927-A206-6DD1A87D2FE3}" dt="2020-04-30T13:57:50.324" v="36" actId="26606"/>
          <ac:cxnSpMkLst>
            <pc:docMk/>
            <pc:sldMk cId="2001730931" sldId="338"/>
            <ac:cxnSpMk id="42" creationId="{7E7C77BC-7138-40B1-A15B-20F57A494629}"/>
          </ac:cxnSpMkLst>
        </pc:cxnChg>
        <pc:cxnChg chg="add">
          <ac:chgData name="Rob Sewell" userId="c802df42025d5e1f" providerId="LiveId" clId="{6EBF1F68-EA57-4927-A206-6DD1A87D2FE3}" dt="2020-04-30T13:57:50.324" v="36" actId="26606"/>
          <ac:cxnSpMkLst>
            <pc:docMk/>
            <pc:sldMk cId="2001730931" sldId="338"/>
            <ac:cxnSpMk id="43" creationId="{DB146403-F3D6-484B-B2ED-97F9565D0370}"/>
          </ac:cxnSpMkLst>
        </pc:cxnChg>
      </pc:sldChg>
      <pc:sldChg chg="setBg">
        <pc:chgData name="Rob Sewell" userId="c802df42025d5e1f" providerId="LiveId" clId="{6EBF1F68-EA57-4927-A206-6DD1A87D2FE3}" dt="2020-04-30T14:08:34.778" v="75"/>
        <pc:sldMkLst>
          <pc:docMk/>
          <pc:sldMk cId="2543525143" sldId="350"/>
        </pc:sldMkLst>
      </pc:sldChg>
      <pc:sldChg chg="del">
        <pc:chgData name="Rob Sewell" userId="c802df42025d5e1f" providerId="LiveId" clId="{6EBF1F68-EA57-4927-A206-6DD1A87D2FE3}" dt="2020-04-30T14:08:08.034" v="74" actId="2696"/>
        <pc:sldMkLst>
          <pc:docMk/>
          <pc:sldMk cId="972911936" sldId="750"/>
        </pc:sldMkLst>
      </pc:sldChg>
      <pc:sldChg chg="del">
        <pc:chgData name="Rob Sewell" userId="c802df42025d5e1f" providerId="LiveId" clId="{6EBF1F68-EA57-4927-A206-6DD1A87D2FE3}" dt="2020-04-30T14:08:08.034" v="74" actId="2696"/>
        <pc:sldMkLst>
          <pc:docMk/>
          <pc:sldMk cId="3987873928" sldId="753"/>
        </pc:sldMkLst>
      </pc:sldChg>
      <pc:sldChg chg="addSp delSp modSp new del mod setBg modClrScheme chgLayout">
        <pc:chgData name="Rob Sewell" userId="c802df42025d5e1f" providerId="LiveId" clId="{6EBF1F68-EA57-4927-A206-6DD1A87D2FE3}" dt="2020-04-30T13:58:13.521" v="40" actId="47"/>
        <pc:sldMkLst>
          <pc:docMk/>
          <pc:sldMk cId="361004208" sldId="758"/>
        </pc:sldMkLst>
        <pc:spChg chg="add mod">
          <ac:chgData name="Rob Sewell" userId="c802df42025d5e1f" providerId="LiveId" clId="{6EBF1F68-EA57-4927-A206-6DD1A87D2FE3}" dt="2020-04-30T13:55:01.511" v="7" actId="14100"/>
          <ac:spMkLst>
            <pc:docMk/>
            <pc:sldMk cId="361004208" sldId="758"/>
            <ac:spMk id="2" creationId="{424B391B-70F3-42D5-B453-AC6A53168D90}"/>
          </ac:spMkLst>
        </pc:spChg>
        <pc:spChg chg="add del mod">
          <ac:chgData name="Rob Sewell" userId="c802df42025d5e1f" providerId="LiveId" clId="{6EBF1F68-EA57-4927-A206-6DD1A87D2FE3}" dt="2020-04-30T13:55:26.113" v="11"/>
          <ac:spMkLst>
            <pc:docMk/>
            <pc:sldMk cId="361004208" sldId="758"/>
            <ac:spMk id="3" creationId="{538032BE-C031-4D50-A60B-4DF293AEE934}"/>
          </ac:spMkLst>
        </pc:spChg>
      </pc:sldChg>
      <pc:sldChg chg="addSp delSp modSp new mod setBg">
        <pc:chgData name="Rob Sewell" userId="c802df42025d5e1f" providerId="LiveId" clId="{6EBF1F68-EA57-4927-A206-6DD1A87D2FE3}" dt="2020-04-30T14:01:30.509" v="72" actId="1076"/>
        <pc:sldMkLst>
          <pc:docMk/>
          <pc:sldMk cId="2736997107" sldId="758"/>
        </pc:sldMkLst>
        <pc:spChg chg="add mod ord">
          <ac:chgData name="Rob Sewell" userId="c802df42025d5e1f" providerId="LiveId" clId="{6EBF1F68-EA57-4927-A206-6DD1A87D2FE3}" dt="2020-04-30T14:01:24.306" v="71" actId="1076"/>
          <ac:spMkLst>
            <pc:docMk/>
            <pc:sldMk cId="2736997107" sldId="758"/>
            <ac:spMk id="7" creationId="{060D306C-ED42-427F-AD08-EB0F57AC8EC5}"/>
          </ac:spMkLst>
        </pc:spChg>
        <pc:spChg chg="add mod">
          <ac:chgData name="Rob Sewell" userId="c802df42025d5e1f" providerId="LiveId" clId="{6EBF1F68-EA57-4927-A206-6DD1A87D2FE3}" dt="2020-04-30T14:01:17.849" v="70" actId="1076"/>
          <ac:spMkLst>
            <pc:docMk/>
            <pc:sldMk cId="2736997107" sldId="758"/>
            <ac:spMk id="9" creationId="{83E8A6CD-C909-4CA1-A9A0-B1B9C3FC3B36}"/>
          </ac:spMkLst>
        </pc:spChg>
        <pc:spChg chg="add mod">
          <ac:chgData name="Rob Sewell" userId="c802df42025d5e1f" providerId="LiveId" clId="{6EBF1F68-EA57-4927-A206-6DD1A87D2FE3}" dt="2020-04-30T14:01:07.734" v="68" actId="1076"/>
          <ac:spMkLst>
            <pc:docMk/>
            <pc:sldMk cId="2736997107" sldId="758"/>
            <ac:spMk id="11" creationId="{8C10FDFB-5380-46A2-AADB-DB9E48DEC374}"/>
          </ac:spMkLst>
        </pc:spChg>
        <pc:spChg chg="add mod">
          <ac:chgData name="Rob Sewell" userId="c802df42025d5e1f" providerId="LiveId" clId="{6EBF1F68-EA57-4927-A206-6DD1A87D2FE3}" dt="2020-04-30T14:01:14.279" v="69" actId="1076"/>
          <ac:spMkLst>
            <pc:docMk/>
            <pc:sldMk cId="2736997107" sldId="758"/>
            <ac:spMk id="13" creationId="{64F594EC-E229-4908-8F3F-C470BFCCD820}"/>
          </ac:spMkLst>
        </pc:spChg>
        <pc:spChg chg="add del">
          <ac:chgData name="Rob Sewell" userId="c802df42025d5e1f" providerId="LiveId" clId="{6EBF1F68-EA57-4927-A206-6DD1A87D2FE3}" dt="2020-04-30T13:59:55.025" v="58" actId="478"/>
          <ac:spMkLst>
            <pc:docMk/>
            <pc:sldMk cId="2736997107" sldId="758"/>
            <ac:spMk id="15" creationId="{DF77D5A8-C0D2-41CD-ADE6-899150B978B4}"/>
          </ac:spMkLst>
        </pc:spChg>
        <pc:spChg chg="add mod">
          <ac:chgData name="Rob Sewell" userId="c802df42025d5e1f" providerId="LiveId" clId="{6EBF1F68-EA57-4927-A206-6DD1A87D2FE3}" dt="2020-04-30T14:01:04.288" v="67" actId="1076"/>
          <ac:spMkLst>
            <pc:docMk/>
            <pc:sldMk cId="2736997107" sldId="758"/>
            <ac:spMk id="17" creationId="{874D4FF5-CB98-48FE-A604-233A85207F96}"/>
          </ac:spMkLst>
        </pc:spChg>
        <pc:spChg chg="add del">
          <ac:chgData name="Rob Sewell" userId="c802df42025d5e1f" providerId="LiveId" clId="{6EBF1F68-EA57-4927-A206-6DD1A87D2FE3}" dt="2020-04-30T14:00:35.070" v="62" actId="26606"/>
          <ac:spMkLst>
            <pc:docMk/>
            <pc:sldMk cId="2736997107" sldId="758"/>
            <ac:spMk id="22" creationId="{9BD0A92D-399A-41B4-B955-6B72A41B74A9}"/>
          </ac:spMkLst>
        </pc:spChg>
        <pc:spChg chg="add del">
          <ac:chgData name="Rob Sewell" userId="c802df42025d5e1f" providerId="LiveId" clId="{6EBF1F68-EA57-4927-A206-6DD1A87D2FE3}" dt="2020-04-30T14:00:35.070" v="62" actId="26606"/>
          <ac:spMkLst>
            <pc:docMk/>
            <pc:sldMk cId="2736997107" sldId="758"/>
            <ac:spMk id="26" creationId="{9FA51AA9-DFBD-4CB2-9C70-26DAC24A34C0}"/>
          </ac:spMkLst>
        </pc:spChg>
        <pc:spChg chg="add del">
          <ac:chgData name="Rob Sewell" userId="c802df42025d5e1f" providerId="LiveId" clId="{6EBF1F68-EA57-4927-A206-6DD1A87D2FE3}" dt="2020-04-30T14:00:35.070" v="62" actId="26606"/>
          <ac:spMkLst>
            <pc:docMk/>
            <pc:sldMk cId="2736997107" sldId="758"/>
            <ac:spMk id="28" creationId="{D5905D0D-FE5E-454B-A340-4DE821C09E8B}"/>
          </ac:spMkLst>
        </pc:spChg>
        <pc:picChg chg="add mod">
          <ac:chgData name="Rob Sewell" userId="c802df42025d5e1f" providerId="LiveId" clId="{6EBF1F68-EA57-4927-A206-6DD1A87D2FE3}" dt="2020-04-30T14:01:30.509" v="72" actId="1076"/>
          <ac:picMkLst>
            <pc:docMk/>
            <pc:sldMk cId="2736997107" sldId="758"/>
            <ac:picMk id="3" creationId="{251755BF-C727-4F1F-910C-C788D78D5369}"/>
          </ac:picMkLst>
        </pc:picChg>
        <pc:picChg chg="add mod">
          <ac:chgData name="Rob Sewell" userId="c802df42025d5e1f" providerId="LiveId" clId="{6EBF1F68-EA57-4927-A206-6DD1A87D2FE3}" dt="2020-04-30T14:00:46.828" v="64" actId="14100"/>
          <ac:picMkLst>
            <pc:docMk/>
            <pc:sldMk cId="2736997107" sldId="758"/>
            <ac:picMk id="5" creationId="{B52FD9A1-18B6-40BC-8BAD-D8D670C3E001}"/>
          </ac:picMkLst>
        </pc:picChg>
        <pc:picChg chg="add del">
          <ac:chgData name="Rob Sewell" userId="c802df42025d5e1f" providerId="LiveId" clId="{6EBF1F68-EA57-4927-A206-6DD1A87D2FE3}" dt="2020-04-30T14:00:35.070" v="62" actId="26606"/>
          <ac:picMkLst>
            <pc:docMk/>
            <pc:sldMk cId="2736997107" sldId="758"/>
            <ac:picMk id="24" creationId="{D6A49DF9-534D-4905-8F46-02AB63EB6F34}"/>
          </ac:picMkLst>
        </pc:picChg>
      </pc:sldChg>
      <pc:sldChg chg="addSp delSp modSp new mod modTransition setBg modAnim">
        <pc:chgData name="Rob Sewell" userId="c802df42025d5e1f" providerId="LiveId" clId="{6EBF1F68-EA57-4927-A206-6DD1A87D2FE3}" dt="2020-05-02T10:20:11.568" v="370"/>
        <pc:sldMkLst>
          <pc:docMk/>
          <pc:sldMk cId="2007094309" sldId="759"/>
        </pc:sldMkLst>
        <pc:spChg chg="add mod">
          <ac:chgData name="Rob Sewell" userId="c802df42025d5e1f" providerId="LiveId" clId="{6EBF1F68-EA57-4927-A206-6DD1A87D2FE3}" dt="2020-05-02T10:04:29.615" v="275" actId="1076"/>
          <ac:spMkLst>
            <pc:docMk/>
            <pc:sldMk cId="2007094309" sldId="759"/>
            <ac:spMk id="2" creationId="{21B3142B-1B8B-4624-A761-21019FE9E551}"/>
          </ac:spMkLst>
        </pc:spChg>
        <pc:graphicFrameChg chg="add del mod">
          <ac:chgData name="Rob Sewell" userId="c802df42025d5e1f" providerId="LiveId" clId="{6EBF1F68-EA57-4927-A206-6DD1A87D2FE3}" dt="2020-05-02T10:06:44.150" v="300"/>
          <ac:graphicFrameMkLst>
            <pc:docMk/>
            <pc:sldMk cId="2007094309" sldId="759"/>
            <ac:graphicFrameMk id="23" creationId="{E09DE42B-7E62-4644-8F4D-A4DB7065EDD9}"/>
          </ac:graphicFrameMkLst>
        </pc:graphicFrameChg>
        <pc:graphicFrameChg chg="add del mod">
          <ac:chgData name="Rob Sewell" userId="c802df42025d5e1f" providerId="LiveId" clId="{6EBF1F68-EA57-4927-A206-6DD1A87D2FE3}" dt="2020-05-02T10:07:00.586" v="304"/>
          <ac:graphicFrameMkLst>
            <pc:docMk/>
            <pc:sldMk cId="2007094309" sldId="759"/>
            <ac:graphicFrameMk id="24" creationId="{7D2B04C1-298A-4DF2-83D3-702DDB3A05C6}"/>
          </ac:graphicFrameMkLst>
        </pc:graphicFrameChg>
        <pc:picChg chg="add del mod">
          <ac:chgData name="Rob Sewell" userId="c802df42025d5e1f" providerId="LiveId" clId="{6EBF1F68-EA57-4927-A206-6DD1A87D2FE3}" dt="2020-05-02T10:05:44.968" v="298" actId="931"/>
          <ac:picMkLst>
            <pc:docMk/>
            <pc:sldMk cId="2007094309" sldId="759"/>
            <ac:picMk id="4" creationId="{C37B03CA-C50F-4A62-965A-CF95CD229589}"/>
          </ac:picMkLst>
        </pc:picChg>
        <pc:picChg chg="add del mod">
          <ac:chgData name="Rob Sewell" userId="c802df42025d5e1f" providerId="LiveId" clId="{6EBF1F68-EA57-4927-A206-6DD1A87D2FE3}" dt="2020-05-02T10:05:44.968" v="298" actId="931"/>
          <ac:picMkLst>
            <pc:docMk/>
            <pc:sldMk cId="2007094309" sldId="759"/>
            <ac:picMk id="6" creationId="{1492074E-00FF-4BF7-B54F-1909BCC6B54C}"/>
          </ac:picMkLst>
        </pc:picChg>
        <pc:picChg chg="add del mod">
          <ac:chgData name="Rob Sewell" userId="c802df42025d5e1f" providerId="LiveId" clId="{6EBF1F68-EA57-4927-A206-6DD1A87D2FE3}" dt="2020-05-02T10:05:44.968" v="298" actId="931"/>
          <ac:picMkLst>
            <pc:docMk/>
            <pc:sldMk cId="2007094309" sldId="759"/>
            <ac:picMk id="8" creationId="{648031FB-F312-4648-8DDB-5986D2D0CC40}"/>
          </ac:picMkLst>
        </pc:picChg>
        <pc:picChg chg="add del mod">
          <ac:chgData name="Rob Sewell" userId="c802df42025d5e1f" providerId="LiveId" clId="{6EBF1F68-EA57-4927-A206-6DD1A87D2FE3}" dt="2020-05-02T10:05:44.968" v="298" actId="931"/>
          <ac:picMkLst>
            <pc:docMk/>
            <pc:sldMk cId="2007094309" sldId="759"/>
            <ac:picMk id="10" creationId="{993074F6-D3A4-4AFC-B88B-EB0F5D11CBAA}"/>
          </ac:picMkLst>
        </pc:picChg>
        <pc:picChg chg="add del mod">
          <ac:chgData name="Rob Sewell" userId="c802df42025d5e1f" providerId="LiveId" clId="{6EBF1F68-EA57-4927-A206-6DD1A87D2FE3}" dt="2020-05-02T10:05:44.968" v="298" actId="931"/>
          <ac:picMkLst>
            <pc:docMk/>
            <pc:sldMk cId="2007094309" sldId="759"/>
            <ac:picMk id="12" creationId="{8C5149B6-6C38-4A57-9359-D18D11400557}"/>
          </ac:picMkLst>
        </pc:picChg>
        <pc:picChg chg="add del mod">
          <ac:chgData name="Rob Sewell" userId="c802df42025d5e1f" providerId="LiveId" clId="{6EBF1F68-EA57-4927-A206-6DD1A87D2FE3}" dt="2020-05-02T10:05:44.968" v="298" actId="931"/>
          <ac:picMkLst>
            <pc:docMk/>
            <pc:sldMk cId="2007094309" sldId="759"/>
            <ac:picMk id="14" creationId="{D0AC062C-DE3C-4943-A02A-2E87990ABBBF}"/>
          </ac:picMkLst>
        </pc:picChg>
        <pc:picChg chg="add del mod">
          <ac:chgData name="Rob Sewell" userId="c802df42025d5e1f" providerId="LiveId" clId="{6EBF1F68-EA57-4927-A206-6DD1A87D2FE3}" dt="2020-05-02T10:05:44.968" v="298" actId="931"/>
          <ac:picMkLst>
            <pc:docMk/>
            <pc:sldMk cId="2007094309" sldId="759"/>
            <ac:picMk id="16" creationId="{B456E73E-40C3-47F6-85D5-40537AE336BE}"/>
          </ac:picMkLst>
        </pc:picChg>
        <pc:picChg chg="add del mod">
          <ac:chgData name="Rob Sewell" userId="c802df42025d5e1f" providerId="LiveId" clId="{6EBF1F68-EA57-4927-A206-6DD1A87D2FE3}" dt="2020-05-02T10:05:44.968" v="298" actId="931"/>
          <ac:picMkLst>
            <pc:docMk/>
            <pc:sldMk cId="2007094309" sldId="759"/>
            <ac:picMk id="18" creationId="{CF18E9CF-5E55-4502-9827-C7FEF505386A}"/>
          </ac:picMkLst>
        </pc:picChg>
        <pc:picChg chg="add del mod">
          <ac:chgData name="Rob Sewell" userId="c802df42025d5e1f" providerId="LiveId" clId="{6EBF1F68-EA57-4927-A206-6DD1A87D2FE3}" dt="2020-05-02T10:05:44.968" v="298" actId="931"/>
          <ac:picMkLst>
            <pc:docMk/>
            <pc:sldMk cId="2007094309" sldId="759"/>
            <ac:picMk id="20" creationId="{D0995189-43EA-461C-8E90-1893499BF269}"/>
          </ac:picMkLst>
        </pc:picChg>
        <pc:picChg chg="add del mod">
          <ac:chgData name="Rob Sewell" userId="c802df42025d5e1f" providerId="LiveId" clId="{6EBF1F68-EA57-4927-A206-6DD1A87D2FE3}" dt="2020-05-02T10:05:44.968" v="298" actId="931"/>
          <ac:picMkLst>
            <pc:docMk/>
            <pc:sldMk cId="2007094309" sldId="759"/>
            <ac:picMk id="22" creationId="{B0525BA4-488B-436B-9201-367959D36BE8}"/>
          </ac:picMkLst>
        </pc:picChg>
        <pc:picChg chg="add mod">
          <ac:chgData name="Rob Sewell" userId="c802df42025d5e1f" providerId="LiveId" clId="{6EBF1F68-EA57-4927-A206-6DD1A87D2FE3}" dt="2020-05-02T10:07:30.831" v="310" actId="1076"/>
          <ac:picMkLst>
            <pc:docMk/>
            <pc:sldMk cId="2007094309" sldId="759"/>
            <ac:picMk id="26" creationId="{E610B731-C861-40AB-B583-34627B873C8E}"/>
          </ac:picMkLst>
        </pc:picChg>
        <pc:picChg chg="add mod">
          <ac:chgData name="Rob Sewell" userId="c802df42025d5e1f" providerId="LiveId" clId="{6EBF1F68-EA57-4927-A206-6DD1A87D2FE3}" dt="2020-05-02T10:07:58.797" v="317" actId="1076"/>
          <ac:picMkLst>
            <pc:docMk/>
            <pc:sldMk cId="2007094309" sldId="759"/>
            <ac:picMk id="28" creationId="{64877462-01DB-4350-BD31-5A222441F43A}"/>
          </ac:picMkLst>
        </pc:picChg>
      </pc:sldChg>
      <pc:sldChg chg="addSp delSp modSp new del mod setBg">
        <pc:chgData name="Rob Sewell" userId="c802df42025d5e1f" providerId="LiveId" clId="{6EBF1F68-EA57-4927-A206-6DD1A87D2FE3}" dt="2020-04-30T13:58:14.302" v="41" actId="47"/>
        <pc:sldMkLst>
          <pc:docMk/>
          <pc:sldMk cId="2193985152" sldId="759"/>
        </pc:sldMkLst>
        <pc:spChg chg="add del">
          <ac:chgData name="Rob Sewell" userId="c802df42025d5e1f" providerId="LiveId" clId="{6EBF1F68-EA57-4927-A206-6DD1A87D2FE3}" dt="2020-04-30T13:56:50.706" v="15" actId="26606"/>
          <ac:spMkLst>
            <pc:docMk/>
            <pc:sldMk cId="2193985152" sldId="759"/>
            <ac:spMk id="7" creationId="{32BC26D8-82FB-445E-AA49-62A77D7C1EE0}"/>
          </ac:spMkLst>
        </pc:spChg>
        <pc:spChg chg="add del">
          <ac:chgData name="Rob Sewell" userId="c802df42025d5e1f" providerId="LiveId" clId="{6EBF1F68-EA57-4927-A206-6DD1A87D2FE3}" dt="2020-04-30T13:56:50.706" v="15" actId="26606"/>
          <ac:spMkLst>
            <pc:docMk/>
            <pc:sldMk cId="2193985152" sldId="759"/>
            <ac:spMk id="9" creationId="{CB44330D-EA18-4254-AA95-EB49948539B8}"/>
          </ac:spMkLst>
        </pc:spChg>
        <pc:spChg chg="add del">
          <ac:chgData name="Rob Sewell" userId="c802df42025d5e1f" providerId="LiveId" clId="{6EBF1F68-EA57-4927-A206-6DD1A87D2FE3}" dt="2020-04-30T13:56:53.949" v="17" actId="26606"/>
          <ac:spMkLst>
            <pc:docMk/>
            <pc:sldMk cId="2193985152" sldId="759"/>
            <ac:spMk id="11" creationId="{29FDB030-9B49-4CED-8CCD-4D99382388AC}"/>
          </ac:spMkLst>
        </pc:spChg>
        <pc:spChg chg="add del">
          <ac:chgData name="Rob Sewell" userId="c802df42025d5e1f" providerId="LiveId" clId="{6EBF1F68-EA57-4927-A206-6DD1A87D2FE3}" dt="2020-04-30T13:56:53.949" v="17" actId="26606"/>
          <ac:spMkLst>
            <pc:docMk/>
            <pc:sldMk cId="2193985152" sldId="759"/>
            <ac:spMk id="12" creationId="{F3060C83-F051-4F0E-ABAD-AA0DFC48B218}"/>
          </ac:spMkLst>
        </pc:spChg>
        <pc:spChg chg="add del">
          <ac:chgData name="Rob Sewell" userId="c802df42025d5e1f" providerId="LiveId" clId="{6EBF1F68-EA57-4927-A206-6DD1A87D2FE3}" dt="2020-04-30T13:56:53.949" v="17" actId="26606"/>
          <ac:spMkLst>
            <pc:docMk/>
            <pc:sldMk cId="2193985152" sldId="759"/>
            <ac:spMk id="13" creationId="{3783CA14-24A1-485C-8B30-D6A5D87987AD}"/>
          </ac:spMkLst>
        </pc:spChg>
        <pc:spChg chg="add del">
          <ac:chgData name="Rob Sewell" userId="c802df42025d5e1f" providerId="LiveId" clId="{6EBF1F68-EA57-4927-A206-6DD1A87D2FE3}" dt="2020-04-30T13:56:53.949" v="17" actId="26606"/>
          <ac:spMkLst>
            <pc:docMk/>
            <pc:sldMk cId="2193985152" sldId="759"/>
            <ac:spMk id="14" creationId="{83C98ABE-055B-441F-B07E-44F97F083C39}"/>
          </ac:spMkLst>
        </pc:spChg>
        <pc:spChg chg="add del">
          <ac:chgData name="Rob Sewell" userId="c802df42025d5e1f" providerId="LiveId" clId="{6EBF1F68-EA57-4927-A206-6DD1A87D2FE3}" dt="2020-04-30T13:56:53.949" v="17" actId="26606"/>
          <ac:spMkLst>
            <pc:docMk/>
            <pc:sldMk cId="2193985152" sldId="759"/>
            <ac:spMk id="15" creationId="{9A97C86A-04D6-40F7-AE84-31AB43E6A846}"/>
          </ac:spMkLst>
        </pc:spChg>
        <pc:spChg chg="add del">
          <ac:chgData name="Rob Sewell" userId="c802df42025d5e1f" providerId="LiveId" clId="{6EBF1F68-EA57-4927-A206-6DD1A87D2FE3}" dt="2020-04-30T13:56:53.949" v="17" actId="26606"/>
          <ac:spMkLst>
            <pc:docMk/>
            <pc:sldMk cId="2193985152" sldId="759"/>
            <ac:spMk id="17" creationId="{FF9F2414-84E8-453E-B1F3-389FDE8192D9}"/>
          </ac:spMkLst>
        </pc:spChg>
        <pc:spChg chg="add del">
          <ac:chgData name="Rob Sewell" userId="c802df42025d5e1f" providerId="LiveId" clId="{6EBF1F68-EA57-4927-A206-6DD1A87D2FE3}" dt="2020-04-30T13:56:53.949" v="17" actId="26606"/>
          <ac:spMkLst>
            <pc:docMk/>
            <pc:sldMk cId="2193985152" sldId="759"/>
            <ac:spMk id="19" creationId="{3ECA69A1-7536-43AC-85EF-C7106179F5ED}"/>
          </ac:spMkLst>
        </pc:spChg>
        <pc:spChg chg="add del">
          <ac:chgData name="Rob Sewell" userId="c802df42025d5e1f" providerId="LiveId" clId="{6EBF1F68-EA57-4927-A206-6DD1A87D2FE3}" dt="2020-04-30T13:56:55.434" v="19" actId="26606"/>
          <ac:spMkLst>
            <pc:docMk/>
            <pc:sldMk cId="2193985152" sldId="759"/>
            <ac:spMk id="21" creationId="{CA815F2C-4E80-4019-8E59-FAD3F7F8473D}"/>
          </ac:spMkLst>
        </pc:spChg>
        <pc:spChg chg="add del">
          <ac:chgData name="Rob Sewell" userId="c802df42025d5e1f" providerId="LiveId" clId="{6EBF1F68-EA57-4927-A206-6DD1A87D2FE3}" dt="2020-04-30T13:56:58.685" v="21" actId="26606"/>
          <ac:spMkLst>
            <pc:docMk/>
            <pc:sldMk cId="2193985152" sldId="759"/>
            <ac:spMk id="23" creationId="{57845966-6EFC-468A-9CC7-BAB4B95854E7}"/>
          </ac:spMkLst>
        </pc:spChg>
        <pc:spChg chg="add del">
          <ac:chgData name="Rob Sewell" userId="c802df42025d5e1f" providerId="LiveId" clId="{6EBF1F68-EA57-4927-A206-6DD1A87D2FE3}" dt="2020-04-30T13:56:58.685" v="21" actId="26606"/>
          <ac:spMkLst>
            <pc:docMk/>
            <pc:sldMk cId="2193985152" sldId="759"/>
            <ac:spMk id="25" creationId="{ADAD1991-FFD1-4E94-ABAB-7560D33008E4}"/>
          </ac:spMkLst>
        </pc:spChg>
        <pc:spChg chg="add del">
          <ac:chgData name="Rob Sewell" userId="c802df42025d5e1f" providerId="LiveId" clId="{6EBF1F68-EA57-4927-A206-6DD1A87D2FE3}" dt="2020-04-30T13:57:01.750" v="23" actId="26606"/>
          <ac:spMkLst>
            <pc:docMk/>
            <pc:sldMk cId="2193985152" sldId="759"/>
            <ac:spMk id="27" creationId="{206E56BB-C8E6-4F70-B8BF-921C4912D6DE}"/>
          </ac:spMkLst>
        </pc:spChg>
        <pc:spChg chg="add del">
          <ac:chgData name="Rob Sewell" userId="c802df42025d5e1f" providerId="LiveId" clId="{6EBF1F68-EA57-4927-A206-6DD1A87D2FE3}" dt="2020-04-30T13:57:01.750" v="23" actId="26606"/>
          <ac:spMkLst>
            <pc:docMk/>
            <pc:sldMk cId="2193985152" sldId="759"/>
            <ac:spMk id="28" creationId="{99643316-AB20-4DD1-8578-B5D7F033C0A3}"/>
          </ac:spMkLst>
        </pc:spChg>
        <pc:spChg chg="add del">
          <ac:chgData name="Rob Sewell" userId="c802df42025d5e1f" providerId="LiveId" clId="{6EBF1F68-EA57-4927-A206-6DD1A87D2FE3}" dt="2020-04-30T13:57:07.238" v="27" actId="26606"/>
          <ac:spMkLst>
            <pc:docMk/>
            <pc:sldMk cId="2193985152" sldId="759"/>
            <ac:spMk id="32" creationId="{B9FF99BD-075F-4761-A995-6FC574BD25EA}"/>
          </ac:spMkLst>
        </pc:spChg>
        <pc:spChg chg="add del">
          <ac:chgData name="Rob Sewell" userId="c802df42025d5e1f" providerId="LiveId" clId="{6EBF1F68-EA57-4927-A206-6DD1A87D2FE3}" dt="2020-04-30T13:57:07.238" v="27" actId="26606"/>
          <ac:spMkLst>
            <pc:docMk/>
            <pc:sldMk cId="2193985152" sldId="759"/>
            <ac:spMk id="33" creationId="{A7B21A54-9BA3-4EA9-B460-5A829ADD9051}"/>
          </ac:spMkLst>
        </pc:spChg>
        <pc:spChg chg="add del">
          <ac:chgData name="Rob Sewell" userId="c802df42025d5e1f" providerId="LiveId" clId="{6EBF1F68-EA57-4927-A206-6DD1A87D2FE3}" dt="2020-04-30T13:57:07.238" v="27" actId="26606"/>
          <ac:spMkLst>
            <pc:docMk/>
            <pc:sldMk cId="2193985152" sldId="759"/>
            <ac:spMk id="34" creationId="{6FA8F714-B9D8-488A-8CCA-E9948FF913A9}"/>
          </ac:spMkLst>
        </pc:spChg>
        <pc:picChg chg="add mod">
          <ac:chgData name="Rob Sewell" userId="c802df42025d5e1f" providerId="LiveId" clId="{6EBF1F68-EA57-4927-A206-6DD1A87D2FE3}" dt="2020-04-30T13:57:07.241" v="28" actId="26606"/>
          <ac:picMkLst>
            <pc:docMk/>
            <pc:sldMk cId="2193985152" sldId="759"/>
            <ac:picMk id="2" creationId="{B0D0A8CF-E71A-43BE-B98F-D9CCD6ADDCA8}"/>
          </ac:picMkLst>
        </pc:picChg>
        <pc:picChg chg="add del">
          <ac:chgData name="Rob Sewell" userId="c802df42025d5e1f" providerId="LiveId" clId="{6EBF1F68-EA57-4927-A206-6DD1A87D2FE3}" dt="2020-04-30T13:56:58.685" v="21" actId="26606"/>
          <ac:picMkLst>
            <pc:docMk/>
            <pc:sldMk cId="2193985152" sldId="759"/>
            <ac:picMk id="24" creationId="{75554383-98AF-4A47-BB65-705FAAA4BE6A}"/>
          </ac:picMkLst>
        </pc:picChg>
        <pc:cxnChg chg="add del">
          <ac:chgData name="Rob Sewell" userId="c802df42025d5e1f" providerId="LiveId" clId="{6EBF1F68-EA57-4927-A206-6DD1A87D2FE3}" dt="2020-04-30T13:57:03.206" v="25" actId="26606"/>
          <ac:cxnSpMkLst>
            <pc:docMk/>
            <pc:sldMk cId="2193985152" sldId="759"/>
            <ac:cxnSpMk id="30" creationId="{E12350F3-DB83-413A-980B-1CEB92498664}"/>
          </ac:cxnSpMkLst>
        </pc:cxnChg>
      </pc:sldChg>
      <pc:sldChg chg="addSp modSp add mod modTransition">
        <pc:chgData name="Rob Sewell" userId="c802df42025d5e1f" providerId="LiveId" clId="{6EBF1F68-EA57-4927-A206-6DD1A87D2FE3}" dt="2020-05-02T10:13:02.821" v="369" actId="1076"/>
        <pc:sldMkLst>
          <pc:docMk/>
          <pc:sldMk cId="497433865" sldId="760"/>
        </pc:sldMkLst>
        <pc:picChg chg="add mod">
          <ac:chgData name="Rob Sewell" userId="c802df42025d5e1f" providerId="LiveId" clId="{6EBF1F68-EA57-4927-A206-6DD1A87D2FE3}" dt="2020-05-02T10:09:00.888" v="327" actId="1076"/>
          <ac:picMkLst>
            <pc:docMk/>
            <pc:sldMk cId="497433865" sldId="760"/>
            <ac:picMk id="4" creationId="{5126FB66-1BA2-43BA-8F4A-89C2C8EF87E3}"/>
          </ac:picMkLst>
        </pc:picChg>
        <pc:picChg chg="mod">
          <ac:chgData name="Rob Sewell" userId="c802df42025d5e1f" providerId="LiveId" clId="{6EBF1F68-EA57-4927-A206-6DD1A87D2FE3}" dt="2020-05-02T10:12:59.018" v="368" actId="14100"/>
          <ac:picMkLst>
            <pc:docMk/>
            <pc:sldMk cId="497433865" sldId="760"/>
            <ac:picMk id="26" creationId="{E610B731-C861-40AB-B583-34627B873C8E}"/>
          </ac:picMkLst>
        </pc:picChg>
        <pc:picChg chg="mod">
          <ac:chgData name="Rob Sewell" userId="c802df42025d5e1f" providerId="LiveId" clId="{6EBF1F68-EA57-4927-A206-6DD1A87D2FE3}" dt="2020-05-02T10:13:02.821" v="369" actId="1076"/>
          <ac:picMkLst>
            <pc:docMk/>
            <pc:sldMk cId="497433865" sldId="760"/>
            <ac:picMk id="28" creationId="{64877462-01DB-4350-BD31-5A222441F43A}"/>
          </ac:picMkLst>
        </pc:picChg>
      </pc:sldChg>
      <pc:sldChg chg="modSp add mod modTransition">
        <pc:chgData name="Rob Sewell" userId="c802df42025d5e1f" providerId="LiveId" clId="{6EBF1F68-EA57-4927-A206-6DD1A87D2FE3}" dt="2020-05-02T10:12:03.348" v="366"/>
        <pc:sldMkLst>
          <pc:docMk/>
          <pc:sldMk cId="3841596301" sldId="761"/>
        </pc:sldMkLst>
        <pc:picChg chg="mod">
          <ac:chgData name="Rob Sewell" userId="c802df42025d5e1f" providerId="LiveId" clId="{6EBF1F68-EA57-4927-A206-6DD1A87D2FE3}" dt="2020-05-02T10:09:41.620" v="337" actId="1076"/>
          <ac:picMkLst>
            <pc:docMk/>
            <pc:sldMk cId="3841596301" sldId="761"/>
            <ac:picMk id="4" creationId="{5126FB66-1BA2-43BA-8F4A-89C2C8EF87E3}"/>
          </ac:picMkLst>
        </pc:picChg>
        <pc:picChg chg="mod">
          <ac:chgData name="Rob Sewell" userId="c802df42025d5e1f" providerId="LiveId" clId="{6EBF1F68-EA57-4927-A206-6DD1A87D2FE3}" dt="2020-05-02T10:09:21.326" v="331" actId="14100"/>
          <ac:picMkLst>
            <pc:docMk/>
            <pc:sldMk cId="3841596301" sldId="761"/>
            <ac:picMk id="26" creationId="{E610B731-C861-40AB-B583-34627B873C8E}"/>
          </ac:picMkLst>
        </pc:picChg>
        <pc:picChg chg="mod">
          <ac:chgData name="Rob Sewell" userId="c802df42025d5e1f" providerId="LiveId" clId="{6EBF1F68-EA57-4927-A206-6DD1A87D2FE3}" dt="2020-05-02T10:09:27.326" v="333" actId="14100"/>
          <ac:picMkLst>
            <pc:docMk/>
            <pc:sldMk cId="3841596301" sldId="761"/>
            <ac:picMk id="28" creationId="{64877462-01DB-4350-BD31-5A222441F43A}"/>
          </ac:picMkLst>
        </pc:picChg>
      </pc:sldChg>
      <pc:sldChg chg="addSp modSp add mod modTransition">
        <pc:chgData name="Rob Sewell" userId="c802df42025d5e1f" providerId="LiveId" clId="{6EBF1F68-EA57-4927-A206-6DD1A87D2FE3}" dt="2020-05-02T10:12:03.348" v="366"/>
        <pc:sldMkLst>
          <pc:docMk/>
          <pc:sldMk cId="3330892146" sldId="762"/>
        </pc:sldMkLst>
        <pc:picChg chg="mod">
          <ac:chgData name="Rob Sewell" userId="c802df42025d5e1f" providerId="LiveId" clId="{6EBF1F68-EA57-4927-A206-6DD1A87D2FE3}" dt="2020-05-02T10:10:36.153" v="349" actId="1076"/>
          <ac:picMkLst>
            <pc:docMk/>
            <pc:sldMk cId="3330892146" sldId="762"/>
            <ac:picMk id="4" creationId="{5126FB66-1BA2-43BA-8F4A-89C2C8EF87E3}"/>
          </ac:picMkLst>
        </pc:picChg>
        <pc:picChg chg="add mod">
          <ac:chgData name="Rob Sewell" userId="c802df42025d5e1f" providerId="LiveId" clId="{6EBF1F68-EA57-4927-A206-6DD1A87D2FE3}" dt="2020-05-02T10:10:53.395" v="353" actId="1076"/>
          <ac:picMkLst>
            <pc:docMk/>
            <pc:sldMk cId="3330892146" sldId="762"/>
            <ac:picMk id="5" creationId="{8BA5B3BD-7B2B-44FD-9B4B-EB49D8290044}"/>
          </ac:picMkLst>
        </pc:picChg>
        <pc:picChg chg="mod">
          <ac:chgData name="Rob Sewell" userId="c802df42025d5e1f" providerId="LiveId" clId="{6EBF1F68-EA57-4927-A206-6DD1A87D2FE3}" dt="2020-05-02T10:10:42.527" v="351" actId="1076"/>
          <ac:picMkLst>
            <pc:docMk/>
            <pc:sldMk cId="3330892146" sldId="762"/>
            <ac:picMk id="28" creationId="{64877462-01DB-4350-BD31-5A222441F43A}"/>
          </ac:picMkLst>
        </pc:picChg>
      </pc:sldChg>
      <pc:sldChg chg="modSp add mod modTransition">
        <pc:chgData name="Rob Sewell" userId="c802df42025d5e1f" providerId="LiveId" clId="{6EBF1F68-EA57-4927-A206-6DD1A87D2FE3}" dt="2020-05-02T10:12:03.348" v="366"/>
        <pc:sldMkLst>
          <pc:docMk/>
          <pc:sldMk cId="199697943" sldId="763"/>
        </pc:sldMkLst>
        <pc:picChg chg="mod">
          <ac:chgData name="Rob Sewell" userId="c802df42025d5e1f" providerId="LiveId" clId="{6EBF1F68-EA57-4927-A206-6DD1A87D2FE3}" dt="2020-05-02T10:11:12.219" v="356" actId="1076"/>
          <ac:picMkLst>
            <pc:docMk/>
            <pc:sldMk cId="199697943" sldId="763"/>
            <ac:picMk id="5" creationId="{8BA5B3BD-7B2B-44FD-9B4B-EB49D8290044}"/>
          </ac:picMkLst>
        </pc:picChg>
      </pc:sldChg>
      <pc:sldChg chg="addSp delSp modSp add del mod setBg setClrOvrMap">
        <pc:chgData name="Rob Sewell" userId="c802df42025d5e1f" providerId="LiveId" clId="{6EBF1F68-EA57-4927-A206-6DD1A87D2FE3}" dt="2020-05-02T10:11:53.431" v="365" actId="2696"/>
        <pc:sldMkLst>
          <pc:docMk/>
          <pc:sldMk cId="3052098890" sldId="764"/>
        </pc:sldMkLst>
        <pc:spChg chg="mod ord">
          <ac:chgData name="Rob Sewell" userId="c802df42025d5e1f" providerId="LiveId" clId="{6EBF1F68-EA57-4927-A206-6DD1A87D2FE3}" dt="2020-05-02T10:11:43.560" v="364" actId="26606"/>
          <ac:spMkLst>
            <pc:docMk/>
            <pc:sldMk cId="3052098890" sldId="764"/>
            <ac:spMk id="2" creationId="{21B3142B-1B8B-4624-A761-21019FE9E551}"/>
          </ac:spMkLst>
        </pc:spChg>
        <pc:spChg chg="add del">
          <ac:chgData name="Rob Sewell" userId="c802df42025d5e1f" providerId="LiveId" clId="{6EBF1F68-EA57-4927-A206-6DD1A87D2FE3}" dt="2020-05-02T10:11:37.799" v="359" actId="26606"/>
          <ac:spMkLst>
            <pc:docMk/>
            <pc:sldMk cId="3052098890" sldId="764"/>
            <ac:spMk id="33" creationId="{B497CCB5-5FC2-473C-AFCC-2430CEF1DF71}"/>
          </ac:spMkLst>
        </pc:spChg>
        <pc:spChg chg="add del">
          <ac:chgData name="Rob Sewell" userId="c802df42025d5e1f" providerId="LiveId" clId="{6EBF1F68-EA57-4927-A206-6DD1A87D2FE3}" dt="2020-05-02T10:11:37.799" v="359" actId="26606"/>
          <ac:spMkLst>
            <pc:docMk/>
            <pc:sldMk cId="3052098890" sldId="764"/>
            <ac:spMk id="35" creationId="{599C8C75-BFDF-44E7-A028-EEB5EDD58817}"/>
          </ac:spMkLst>
        </pc:spChg>
        <pc:spChg chg="add del">
          <ac:chgData name="Rob Sewell" userId="c802df42025d5e1f" providerId="LiveId" clId="{6EBF1F68-EA57-4927-A206-6DD1A87D2FE3}" dt="2020-05-02T10:11:39.759" v="361" actId="26606"/>
          <ac:spMkLst>
            <pc:docMk/>
            <pc:sldMk cId="3052098890" sldId="764"/>
            <ac:spMk id="37" creationId="{928F64C6-FE22-4FC1-A763-DFCC514811BD}"/>
          </ac:spMkLst>
        </pc:spChg>
        <pc:spChg chg="add del">
          <ac:chgData name="Rob Sewell" userId="c802df42025d5e1f" providerId="LiveId" clId="{6EBF1F68-EA57-4927-A206-6DD1A87D2FE3}" dt="2020-05-02T10:11:43.542" v="363" actId="26606"/>
          <ac:spMkLst>
            <pc:docMk/>
            <pc:sldMk cId="3052098890" sldId="764"/>
            <ac:spMk id="39" creationId="{31103AB2-C090-458F-B752-294F23AFA8AD}"/>
          </ac:spMkLst>
        </pc:spChg>
        <pc:spChg chg="add del">
          <ac:chgData name="Rob Sewell" userId="c802df42025d5e1f" providerId="LiveId" clId="{6EBF1F68-EA57-4927-A206-6DD1A87D2FE3}" dt="2020-05-02T10:11:43.542" v="363" actId="26606"/>
          <ac:spMkLst>
            <pc:docMk/>
            <pc:sldMk cId="3052098890" sldId="764"/>
            <ac:spMk id="40" creationId="{F6E384F5-137A-40B1-97F0-694CC6ECD59C}"/>
          </ac:spMkLst>
        </pc:spChg>
        <pc:spChg chg="add del">
          <ac:chgData name="Rob Sewell" userId="c802df42025d5e1f" providerId="LiveId" clId="{6EBF1F68-EA57-4927-A206-6DD1A87D2FE3}" dt="2020-05-02T10:11:43.542" v="363" actId="26606"/>
          <ac:spMkLst>
            <pc:docMk/>
            <pc:sldMk cId="3052098890" sldId="764"/>
            <ac:spMk id="41" creationId="{9DBC4630-03DA-474F-BBCB-BA3AE6B317A4}"/>
          </ac:spMkLst>
        </pc:spChg>
        <pc:spChg chg="add del">
          <ac:chgData name="Rob Sewell" userId="c802df42025d5e1f" providerId="LiveId" clId="{6EBF1F68-EA57-4927-A206-6DD1A87D2FE3}" dt="2020-05-02T10:11:43.542" v="363" actId="26606"/>
          <ac:spMkLst>
            <pc:docMk/>
            <pc:sldMk cId="3052098890" sldId="764"/>
            <ac:spMk id="42" creationId="{78418A25-6EAC-4140-BFE6-284E1925B5EE}"/>
          </ac:spMkLst>
        </pc:spChg>
        <pc:spChg chg="add">
          <ac:chgData name="Rob Sewell" userId="c802df42025d5e1f" providerId="LiveId" clId="{6EBF1F68-EA57-4927-A206-6DD1A87D2FE3}" dt="2020-05-02T10:11:43.560" v="364" actId="26606"/>
          <ac:spMkLst>
            <pc:docMk/>
            <pc:sldMk cId="3052098890" sldId="764"/>
            <ac:spMk id="44" creationId="{D48D9584-D2FD-48CE-9E17-4E250B743B5F}"/>
          </ac:spMkLst>
        </pc:spChg>
        <pc:spChg chg="add">
          <ac:chgData name="Rob Sewell" userId="c802df42025d5e1f" providerId="LiveId" clId="{6EBF1F68-EA57-4927-A206-6DD1A87D2FE3}" dt="2020-05-02T10:11:43.560" v="364" actId="26606"/>
          <ac:spMkLst>
            <pc:docMk/>
            <pc:sldMk cId="3052098890" sldId="764"/>
            <ac:spMk id="45" creationId="{CA17DEF4-6C5D-41C6-8D93-5C7CFD7ADA5E}"/>
          </ac:spMkLst>
        </pc:spChg>
        <pc:spChg chg="add">
          <ac:chgData name="Rob Sewell" userId="c802df42025d5e1f" providerId="LiveId" clId="{6EBF1F68-EA57-4927-A206-6DD1A87D2FE3}" dt="2020-05-02T10:11:43.560" v="364" actId="26606"/>
          <ac:spMkLst>
            <pc:docMk/>
            <pc:sldMk cId="3052098890" sldId="764"/>
            <ac:spMk id="46" creationId="{22BBC5A3-5C8C-4FB9-AEFF-8778D2C98D29}"/>
          </ac:spMkLst>
        </pc:spChg>
        <pc:spChg chg="add">
          <ac:chgData name="Rob Sewell" userId="c802df42025d5e1f" providerId="LiveId" clId="{6EBF1F68-EA57-4927-A206-6DD1A87D2FE3}" dt="2020-05-02T10:11:43.560" v="364" actId="26606"/>
          <ac:spMkLst>
            <pc:docMk/>
            <pc:sldMk cId="3052098890" sldId="764"/>
            <ac:spMk id="47" creationId="{3BB917E8-D696-4787-96D6-521A9C42F9A5}"/>
          </ac:spMkLst>
        </pc:spChg>
        <pc:spChg chg="add">
          <ac:chgData name="Rob Sewell" userId="c802df42025d5e1f" providerId="LiveId" clId="{6EBF1F68-EA57-4927-A206-6DD1A87D2FE3}" dt="2020-05-02T10:11:43.560" v="364" actId="26606"/>
          <ac:spMkLst>
            <pc:docMk/>
            <pc:sldMk cId="3052098890" sldId="764"/>
            <ac:spMk id="48" creationId="{39F4C545-E278-42ED-9B78-2EBA464444A3}"/>
          </ac:spMkLst>
        </pc:spChg>
        <pc:picChg chg="mod ord">
          <ac:chgData name="Rob Sewell" userId="c802df42025d5e1f" providerId="LiveId" clId="{6EBF1F68-EA57-4927-A206-6DD1A87D2FE3}" dt="2020-05-02T10:11:43.560" v="364" actId="26606"/>
          <ac:picMkLst>
            <pc:docMk/>
            <pc:sldMk cId="3052098890" sldId="764"/>
            <ac:picMk id="4" creationId="{5126FB66-1BA2-43BA-8F4A-89C2C8EF87E3}"/>
          </ac:picMkLst>
        </pc:picChg>
        <pc:picChg chg="mod ord">
          <ac:chgData name="Rob Sewell" userId="c802df42025d5e1f" providerId="LiveId" clId="{6EBF1F68-EA57-4927-A206-6DD1A87D2FE3}" dt="2020-05-02T10:11:43.560" v="364" actId="26606"/>
          <ac:picMkLst>
            <pc:docMk/>
            <pc:sldMk cId="3052098890" sldId="764"/>
            <ac:picMk id="5" creationId="{8BA5B3BD-7B2B-44FD-9B4B-EB49D8290044}"/>
          </ac:picMkLst>
        </pc:picChg>
        <pc:picChg chg="mod ord">
          <ac:chgData name="Rob Sewell" userId="c802df42025d5e1f" providerId="LiveId" clId="{6EBF1F68-EA57-4927-A206-6DD1A87D2FE3}" dt="2020-05-02T10:11:43.560" v="364" actId="26606"/>
          <ac:picMkLst>
            <pc:docMk/>
            <pc:sldMk cId="3052098890" sldId="764"/>
            <ac:picMk id="26" creationId="{E610B731-C861-40AB-B583-34627B873C8E}"/>
          </ac:picMkLst>
        </pc:picChg>
        <pc:picChg chg="mod ord">
          <ac:chgData name="Rob Sewell" userId="c802df42025d5e1f" providerId="LiveId" clId="{6EBF1F68-EA57-4927-A206-6DD1A87D2FE3}" dt="2020-05-02T10:11:43.560" v="364" actId="26606"/>
          <ac:picMkLst>
            <pc:docMk/>
            <pc:sldMk cId="3052098890" sldId="764"/>
            <ac:picMk id="28" creationId="{64877462-01DB-4350-BD31-5A222441F43A}"/>
          </ac:picMkLst>
        </pc:picChg>
        <pc:cxnChg chg="add del">
          <ac:chgData name="Rob Sewell" userId="c802df42025d5e1f" providerId="LiveId" clId="{6EBF1F68-EA57-4927-A206-6DD1A87D2FE3}" dt="2020-05-02T10:11:39.759" v="361" actId="26606"/>
          <ac:cxnSpMkLst>
            <pc:docMk/>
            <pc:sldMk cId="3052098890" sldId="764"/>
            <ac:cxnSpMk id="38" creationId="{5C34627B-48E6-4F4D-B843-97717A86B490}"/>
          </ac:cxnSpMkLst>
        </pc:cxnChg>
      </pc:sldChg>
    </pc:docChg>
  </pc:docChgLst>
  <pc:docChgLst>
    <pc:chgData name="Rob Sewell" userId="c802df42025d5e1f" providerId="LiveId" clId="{03E57BAF-B6F8-4C18-9C6B-3DFCB9944C61}"/>
    <pc:docChg chg="custSel addSld delSld modSld">
      <pc:chgData name="Rob Sewell" userId="c802df42025d5e1f" providerId="LiveId" clId="{03E57BAF-B6F8-4C18-9C6B-3DFCB9944C61}" dt="2020-04-03T12:27:27.081" v="12"/>
      <pc:docMkLst>
        <pc:docMk/>
      </pc:docMkLst>
      <pc:sldChg chg="modSp mod modTransition modClrScheme chgLayout">
        <pc:chgData name="Rob Sewell" userId="c802df42025d5e1f" providerId="LiveId" clId="{03E57BAF-B6F8-4C18-9C6B-3DFCB9944C61}" dt="2020-04-03T12:27:27.081" v="12"/>
        <pc:sldMkLst>
          <pc:docMk/>
          <pc:sldMk cId="3450897045" sldId="280"/>
        </pc:sldMkLst>
        <pc:spChg chg="mod ord">
          <ac:chgData name="Rob Sewell" userId="c802df42025d5e1f" providerId="LiveId" clId="{03E57BAF-B6F8-4C18-9C6B-3DFCB9944C61}" dt="2020-04-03T12:26:57.424" v="10" actId="1076"/>
          <ac:spMkLst>
            <pc:docMk/>
            <pc:sldMk cId="3450897045" sldId="280"/>
            <ac:spMk id="2" creationId="{00000000-0000-0000-0000-000000000000}"/>
          </ac:spMkLst>
        </pc:spChg>
        <pc:spChg chg="mod">
          <ac:chgData name="Rob Sewell" userId="c802df42025d5e1f" providerId="LiveId" clId="{03E57BAF-B6F8-4C18-9C6B-3DFCB9944C61}" dt="2020-04-03T12:27:00.394" v="11" actId="1076"/>
          <ac:spMkLst>
            <pc:docMk/>
            <pc:sldMk cId="3450897045" sldId="280"/>
            <ac:spMk id="7" creationId="{00000000-0000-0000-0000-000000000000}"/>
          </ac:spMkLst>
        </pc:spChg>
        <pc:picChg chg="mod">
          <ac:chgData name="Rob Sewell" userId="c802df42025d5e1f" providerId="LiveId" clId="{03E57BAF-B6F8-4C18-9C6B-3DFCB9944C61}" dt="2020-04-03T12:26:45.418" v="9" actId="1076"/>
          <ac:picMkLst>
            <pc:docMk/>
            <pc:sldMk cId="3450897045" sldId="280"/>
            <ac:picMk id="9" creationId="{00000000-0000-0000-0000-000000000000}"/>
          </ac:picMkLst>
        </pc:picChg>
      </pc:sldChg>
      <pc:sldChg chg="modTransition">
        <pc:chgData name="Rob Sewell" userId="c802df42025d5e1f" providerId="LiveId" clId="{03E57BAF-B6F8-4C18-9C6B-3DFCB9944C61}" dt="2020-04-03T12:22:29.482" v="0"/>
        <pc:sldMkLst>
          <pc:docMk/>
          <pc:sldMk cId="292093258" sldId="360"/>
        </pc:sldMkLst>
      </pc:sldChg>
      <pc:sldChg chg="modTransition">
        <pc:chgData name="Rob Sewell" userId="c802df42025d5e1f" providerId="LiveId" clId="{03E57BAF-B6F8-4C18-9C6B-3DFCB9944C61}" dt="2020-04-03T12:23:21.119" v="3"/>
        <pc:sldMkLst>
          <pc:docMk/>
          <pc:sldMk cId="2915277365" sldId="361"/>
        </pc:sldMkLst>
      </pc:sldChg>
      <pc:sldChg chg="modTransition">
        <pc:chgData name="Rob Sewell" userId="c802df42025d5e1f" providerId="LiveId" clId="{03E57BAF-B6F8-4C18-9C6B-3DFCB9944C61}" dt="2020-04-03T12:23:05.707" v="1"/>
        <pc:sldMkLst>
          <pc:docMk/>
          <pc:sldMk cId="4135866488" sldId="362"/>
        </pc:sldMkLst>
      </pc:sldChg>
      <pc:sldChg chg="modTransition">
        <pc:chgData name="Rob Sewell" userId="c802df42025d5e1f" providerId="LiveId" clId="{03E57BAF-B6F8-4C18-9C6B-3DFCB9944C61}" dt="2020-04-03T12:23:09.420" v="2"/>
        <pc:sldMkLst>
          <pc:docMk/>
          <pc:sldMk cId="4172727791" sldId="369"/>
        </pc:sldMkLst>
      </pc:sldChg>
      <pc:sldChg chg="add del">
        <pc:chgData name="Rob Sewell" userId="c802df42025d5e1f" providerId="LiveId" clId="{03E57BAF-B6F8-4C18-9C6B-3DFCB9944C61}" dt="2020-04-03T12:26:36.284" v="7" actId="2696"/>
        <pc:sldMkLst>
          <pc:docMk/>
          <pc:sldMk cId="3201402268" sldId="75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217F16-03E0-4122-8000-FD95B71C5CE2}" type="datetimeFigureOut">
              <a:rPr lang="en-GB" smtClean="0"/>
              <a:t>02/05/2020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16482-82AB-4570-8F23-F2E2853748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217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0306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d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0043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BF19C-4F22-4C05-BBF3-952E0A322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C1940D-B61F-4FDB-86AA-A7D7957EF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A9355-3B7B-4C01-BF7B-ABE3B6A1D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7EEBE-CAFE-4BCD-9826-6E3CE3EB2EA7}" type="datetimeFigureOut">
              <a:rPr lang="en-GB" smtClean="0"/>
              <a:t>02/05/2020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9BEA6-6372-4930-8C28-BB29ED828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588D1-0466-4A3A-8AB2-B2E87BC7E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3780-B5A3-4FE3-BE2C-BBD944F9DD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7931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475D-0A4E-4312-8F3B-300B49BFC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76252-E97B-469A-BB7E-D75919A4D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F1F42-FC0C-4AB2-96A7-635A5BCA5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7EEBE-CAFE-4BCD-9826-6E3CE3EB2EA7}" type="datetimeFigureOut">
              <a:rPr lang="en-GB" smtClean="0"/>
              <a:t>02/05/2020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986C2-81FF-4976-8ECE-86FF1366D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92C2E-66A7-42FD-9EC5-E9CE1E7E8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3780-B5A3-4FE3-BE2C-BBD944F9DD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156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57E8DF-ACDB-4B05-AF49-A33800C28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7EEBE-CAFE-4BCD-9826-6E3CE3EB2EA7}" type="datetimeFigureOut">
              <a:rPr lang="en-GB" smtClean="0"/>
              <a:t>02/05/2020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9EA096-79EF-43EC-95BA-3FA67B01E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C01FE3-C4AE-421F-9361-F2534838B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3780-B5A3-4FE3-BE2C-BBD944F9DD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828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308283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2" y="2784351"/>
            <a:ext cx="113082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992" y="3436267"/>
            <a:ext cx="113082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convallis in </a:t>
            </a:r>
            <a:r>
              <a:rPr lang="en-US" err="1"/>
              <a:t>enim</a:t>
            </a:r>
            <a:r>
              <a:rPr lang="en-US"/>
              <a:t> non </a:t>
            </a:r>
            <a:r>
              <a:rPr lang="en-US" err="1"/>
              <a:t>consectetur</a:t>
            </a:r>
            <a:r>
              <a:rPr lang="en-US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C35958-0146-4664-AEF0-51E5C356F1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96" y="6475019"/>
            <a:ext cx="1394981" cy="36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423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810" y="1514475"/>
            <a:ext cx="10572328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5000"/>
            <a:ext cx="441770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10" y="2819400"/>
            <a:ext cx="441770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8" y="1905000"/>
            <a:ext cx="441770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8" y="2819400"/>
            <a:ext cx="441770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5/2/2020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247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5A6F-66E5-4952-83A7-8DCF78C5D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49E28-CCD6-40FB-9C0E-60B3C1124B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731DF-10FD-42E2-AC8D-82FA94D02B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9D9A1-9101-47B5-9977-28A7AA5C9850}" type="datetimeFigureOut">
              <a:rPr lang="en-GB" smtClean="0"/>
              <a:t>02/05/2020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BFC7F-A8F6-4D4D-96C2-A680A6FFBD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F572F-3306-49E7-8C35-1B347796E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5AAD5-5A2D-4F14-8F93-D37D108481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1310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65" r:id="rId4"/>
    <p:sldLayoutId id="2147483666" r:id="rId5"/>
    <p:sldLayoutId id="2147483667" r:id="rId6"/>
    <p:sldLayoutId id="2147483668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Houston,_we_have_a_problem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/design/wiki/Jupyter-Logo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/design/wiki/Jupyter-Logo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/design/wiki/Jupyter-Logo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2A6C69-5E6E-4682-82BE-0DD0B6CFB1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000" b="1">
                <a:solidFill>
                  <a:srgbClr val="FFFFFF"/>
                </a:solidFill>
              </a:rPr>
              <a:t>Notebooks in Azure Data Studio for the DBA</a:t>
            </a:r>
          </a:p>
        </p:txBody>
      </p:sp>
      <p:cxnSp>
        <p:nvCxnSpPr>
          <p:cNvPr id="42" name="Straight Connector 2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1DBEC60-F2F6-431D-9491-6F73C31303F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343" y="2426818"/>
            <a:ext cx="5076365" cy="3997637"/>
          </a:xfrm>
          <a:prstGeom prst="rect">
            <a:avLst/>
          </a:prstGeom>
        </p:spPr>
      </p:pic>
      <p:cxnSp>
        <p:nvCxnSpPr>
          <p:cNvPr id="43" name="Straight Connector 2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n animal&#10;&#10;Description automatically generated">
            <a:extLst>
              <a:ext uri="{FF2B5EF4-FFF2-40B4-BE49-F238E27FC236}">
                <a16:creationId xmlns:a16="http://schemas.microsoft.com/office/drawing/2014/main" id="{FD56979A-E1ED-4A80-831F-88235FD4F8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6445073" y="2891160"/>
            <a:ext cx="5455917" cy="306895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A33CDD-95F5-4015-9E63-A86F0E4A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6882" y="6522430"/>
            <a:ext cx="11438791" cy="347472"/>
          </a:xfrm>
        </p:spPr>
        <p:txBody>
          <a:bodyPr vert="horz" lIns="91440" tIns="45720" rIns="91440" bIns="45720" rtlCol="0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@SQLDBAWithBeard		SqlDbaWithABeard.com		Rob Sewell		beard.media/book</a:t>
            </a:r>
          </a:p>
        </p:txBody>
      </p:sp>
    </p:spTree>
    <p:extLst>
      <p:ext uri="{BB962C8B-B14F-4D97-AF65-F5344CB8AC3E}">
        <p14:creationId xmlns:p14="http://schemas.microsoft.com/office/powerpoint/2010/main" val="2001730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501" y="6524482"/>
            <a:ext cx="11898998" cy="333518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DCA497-ED1F-4807-B523-DB3FAA816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718421"/>
            <a:ext cx="11738918" cy="142115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8800" dirty="0"/>
              <a:t>Two and a Half Decades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BF7DF0-7BAD-491C-B9BD-F056997B09F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98591" y="982054"/>
            <a:ext cx="9790566" cy="489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02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DCA497-ED1F-4807-B523-DB3FAA816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0" y="2007842"/>
            <a:ext cx="10541000" cy="142115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9600" dirty="0"/>
              <a:t>Uh, Houston, we've had a problem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2DC334-1BAB-4162-9A92-61B892082CD6}"/>
              </a:ext>
            </a:extLst>
          </p:cNvPr>
          <p:cNvSpPr/>
          <p:nvPr/>
        </p:nvSpPr>
        <p:spPr>
          <a:xfrm>
            <a:off x="3116434" y="6084717"/>
            <a:ext cx="5959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https://en.wikipedia.org/wiki/Houston,_we_have_a_problem</a:t>
            </a:r>
            <a:endParaRPr lang="en-GB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72BE49AD-A33D-438B-9D79-6ED7219D8079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2000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940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501" y="6524482"/>
            <a:ext cx="11898998" cy="333518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DCA497-ED1F-4807-B523-DB3FAA816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0" y="2007842"/>
            <a:ext cx="10541000" cy="142115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9600" dirty="0"/>
              <a:t>Without some effort………..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22C2F1-CCCB-4D54-BDA0-D2AB7F7ACE6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4677878" cy="1932558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B02B7A-D309-4D48-A965-3542EC83DDC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7879" y="0"/>
            <a:ext cx="3970066" cy="1968108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DCCF7FB-133E-4E52-A8CC-DA6B3C75B4F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1428" y="1828800"/>
            <a:ext cx="3485310" cy="2489507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5B5FC0-D5BF-43D4-95B5-3AF80C86329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0418" y="0"/>
            <a:ext cx="3553098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789422-B994-4D9C-8237-9F20A47183A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45445"/>
            <a:ext cx="4330990" cy="25805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2A2CD1-144C-42B4-AA1B-9A98FDEAFB2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06" y="4274021"/>
            <a:ext cx="5891468" cy="22504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209B5F-229D-4D79-9243-E5B122C2586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7395" y="4252762"/>
            <a:ext cx="6295271" cy="24410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953F17-46F4-479E-87B0-7C947A13B5A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5547" y="4328045"/>
            <a:ext cx="4646378" cy="23225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C1F824-FCFD-4DC2-9FEF-43F2E6783BC9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3079" y="1577193"/>
            <a:ext cx="5052685" cy="308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501" y="6524482"/>
            <a:ext cx="11898998" cy="333518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DCA497-ED1F-4807-B523-DB3FAA816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0" y="2007842"/>
            <a:ext cx="10541000" cy="142115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9600" dirty="0"/>
              <a:t>Without some effort………..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22C2F1-CCCB-4D54-BDA0-D2AB7F7ACE6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4677878" cy="1932558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B02B7A-D309-4D48-A965-3542EC83DDC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7879" y="0"/>
            <a:ext cx="3970066" cy="1968108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DCCF7FB-133E-4E52-A8CC-DA6B3C75B4F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6689" y="1828800"/>
            <a:ext cx="3485310" cy="2489507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5B5FC0-D5BF-43D4-95B5-3AF80C86329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0418" y="0"/>
            <a:ext cx="3553098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789422-B994-4D9C-8237-9F20A47183A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45445"/>
            <a:ext cx="4330990" cy="25805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953F17-46F4-479E-87B0-7C947A13B5A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5547" y="4328045"/>
            <a:ext cx="4646378" cy="23225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C1F824-FCFD-4DC2-9FEF-43F2E6783BC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3079" y="1577193"/>
            <a:ext cx="5052685" cy="308869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59A68C-60D6-4DF5-A96B-F7A3E8FB1095}"/>
              </a:ext>
            </a:extLst>
          </p:cNvPr>
          <p:cNvCxnSpPr>
            <a:cxnSpLocks/>
          </p:cNvCxnSpPr>
          <p:nvPr/>
        </p:nvCxnSpPr>
        <p:spPr>
          <a:xfrm flipV="1">
            <a:off x="3843079" y="190997"/>
            <a:ext cx="625516" cy="589651"/>
          </a:xfrm>
          <a:prstGeom prst="straightConnector1">
            <a:avLst/>
          </a:prstGeom>
          <a:ln w="73025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476B25-9A2E-4CE5-97A8-E8A8BDF4D36E}"/>
              </a:ext>
            </a:extLst>
          </p:cNvPr>
          <p:cNvCxnSpPr>
            <a:cxnSpLocks/>
          </p:cNvCxnSpPr>
          <p:nvPr/>
        </p:nvCxnSpPr>
        <p:spPr>
          <a:xfrm flipV="1">
            <a:off x="7825404" y="168568"/>
            <a:ext cx="625516" cy="589651"/>
          </a:xfrm>
          <a:prstGeom prst="straightConnector1">
            <a:avLst/>
          </a:prstGeom>
          <a:ln w="73025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996316-3FAF-4268-B9C5-8E293E70064D}"/>
              </a:ext>
            </a:extLst>
          </p:cNvPr>
          <p:cNvCxnSpPr>
            <a:cxnSpLocks/>
          </p:cNvCxnSpPr>
          <p:nvPr/>
        </p:nvCxnSpPr>
        <p:spPr>
          <a:xfrm flipV="1">
            <a:off x="11392055" y="134053"/>
            <a:ext cx="625516" cy="589651"/>
          </a:xfrm>
          <a:prstGeom prst="straightConnector1">
            <a:avLst/>
          </a:prstGeom>
          <a:ln w="73025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76140B8-8E46-483D-8919-4F354C328B88}"/>
              </a:ext>
            </a:extLst>
          </p:cNvPr>
          <p:cNvCxnSpPr>
            <a:cxnSpLocks/>
          </p:cNvCxnSpPr>
          <p:nvPr/>
        </p:nvCxnSpPr>
        <p:spPr>
          <a:xfrm flipV="1">
            <a:off x="11482222" y="1958619"/>
            <a:ext cx="625516" cy="589651"/>
          </a:xfrm>
          <a:prstGeom prst="straightConnector1">
            <a:avLst/>
          </a:prstGeom>
          <a:ln w="73025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5209B5F-229D-4D79-9243-E5B122C2586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7395" y="4252762"/>
            <a:ext cx="6295271" cy="2441023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D3FF1B1-6C47-4911-B072-017E75BC8510}"/>
              </a:ext>
            </a:extLst>
          </p:cNvPr>
          <p:cNvCxnSpPr>
            <a:cxnSpLocks/>
          </p:cNvCxnSpPr>
          <p:nvPr/>
        </p:nvCxnSpPr>
        <p:spPr>
          <a:xfrm flipV="1">
            <a:off x="7940941" y="4488118"/>
            <a:ext cx="625516" cy="589651"/>
          </a:xfrm>
          <a:prstGeom prst="straightConnector1">
            <a:avLst/>
          </a:prstGeom>
          <a:ln w="73025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B963009-8350-4DE0-9036-6930411DF544}"/>
              </a:ext>
            </a:extLst>
          </p:cNvPr>
          <p:cNvCxnSpPr>
            <a:cxnSpLocks/>
          </p:cNvCxnSpPr>
          <p:nvPr/>
        </p:nvCxnSpPr>
        <p:spPr>
          <a:xfrm flipV="1">
            <a:off x="11373505" y="4492168"/>
            <a:ext cx="625516" cy="589651"/>
          </a:xfrm>
          <a:prstGeom prst="straightConnector1">
            <a:avLst/>
          </a:prstGeom>
          <a:ln w="73025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32A2CD1-144C-42B4-AA1B-9A98FDEAFB2A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06" y="4274021"/>
            <a:ext cx="5891468" cy="225046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189AE4F-6F4B-4B18-9702-CE6F744B89D2}"/>
              </a:ext>
            </a:extLst>
          </p:cNvPr>
          <p:cNvCxnSpPr>
            <a:cxnSpLocks/>
          </p:cNvCxnSpPr>
          <p:nvPr/>
        </p:nvCxnSpPr>
        <p:spPr>
          <a:xfrm flipV="1">
            <a:off x="5064811" y="4488118"/>
            <a:ext cx="625516" cy="589651"/>
          </a:xfrm>
          <a:prstGeom prst="straightConnector1">
            <a:avLst/>
          </a:prstGeom>
          <a:ln w="73025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7C7B678-CF7E-4DB2-9ACF-C99D47C80AF9}"/>
              </a:ext>
            </a:extLst>
          </p:cNvPr>
          <p:cNvCxnSpPr>
            <a:cxnSpLocks/>
          </p:cNvCxnSpPr>
          <p:nvPr/>
        </p:nvCxnSpPr>
        <p:spPr>
          <a:xfrm flipV="1">
            <a:off x="3092784" y="2187928"/>
            <a:ext cx="625516" cy="589651"/>
          </a:xfrm>
          <a:prstGeom prst="straightConnector1">
            <a:avLst/>
          </a:prstGeom>
          <a:ln w="73025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27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501" y="6524482"/>
            <a:ext cx="11898998" cy="333518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85BBF1-A1BC-41D7-B770-47277D131AA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63365" y="0"/>
            <a:ext cx="12855366" cy="686180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59A68C-60D6-4DF5-A96B-F7A3E8FB1095}"/>
              </a:ext>
            </a:extLst>
          </p:cNvPr>
          <p:cNvCxnSpPr>
            <a:cxnSpLocks/>
          </p:cNvCxnSpPr>
          <p:nvPr/>
        </p:nvCxnSpPr>
        <p:spPr>
          <a:xfrm flipV="1">
            <a:off x="10519768" y="277137"/>
            <a:ext cx="1331392" cy="1284269"/>
          </a:xfrm>
          <a:prstGeom prst="straightConnector1">
            <a:avLst/>
          </a:prstGeom>
          <a:ln w="133350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86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501" y="6524482"/>
            <a:ext cx="11898998" cy="333518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F3B99-4B78-47C2-83EE-11865260ACB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85614" y="0"/>
            <a:ext cx="12877614" cy="68580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59A68C-60D6-4DF5-A96B-F7A3E8FB1095}"/>
              </a:ext>
            </a:extLst>
          </p:cNvPr>
          <p:cNvCxnSpPr>
            <a:cxnSpLocks/>
          </p:cNvCxnSpPr>
          <p:nvPr/>
        </p:nvCxnSpPr>
        <p:spPr>
          <a:xfrm flipV="1">
            <a:off x="10519768" y="277137"/>
            <a:ext cx="1331392" cy="1284269"/>
          </a:xfrm>
          <a:prstGeom prst="straightConnector1">
            <a:avLst/>
          </a:prstGeom>
          <a:ln w="133350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72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191FF3-C190-43B4-AC8F-3CE883BC53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0504" y="404634"/>
            <a:ext cx="8564398" cy="546943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59A68C-60D6-4DF5-A96B-F7A3E8FB1095}"/>
              </a:ext>
            </a:extLst>
          </p:cNvPr>
          <p:cNvCxnSpPr>
            <a:cxnSpLocks/>
          </p:cNvCxnSpPr>
          <p:nvPr/>
        </p:nvCxnSpPr>
        <p:spPr>
          <a:xfrm flipV="1">
            <a:off x="3687097" y="1004681"/>
            <a:ext cx="5608425" cy="4269342"/>
          </a:xfrm>
          <a:prstGeom prst="straightConnector1">
            <a:avLst/>
          </a:prstGeom>
          <a:ln w="727075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96A44C13-4CE9-49E1-A4F9-F4514FE3CC15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2000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103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on a bed&#10;&#10;Description automatically generated">
            <a:extLst>
              <a:ext uri="{FF2B5EF4-FFF2-40B4-BE49-F238E27FC236}">
                <a16:creationId xmlns:a16="http://schemas.microsoft.com/office/drawing/2014/main" id="{F52B4F93-8E99-4C6E-9527-EFD403EA5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504" y="583129"/>
            <a:ext cx="5726113" cy="554528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27A0DB-E01A-4842-BB58-2EE518E18787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2000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153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painting, painted, yellow, table&#10;&#10;Description automatically generated">
            <a:extLst>
              <a:ext uri="{FF2B5EF4-FFF2-40B4-BE49-F238E27FC236}">
                <a16:creationId xmlns:a16="http://schemas.microsoft.com/office/drawing/2014/main" id="{CDE847F2-642E-47A2-BC78-8A5128996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9086" y="901699"/>
            <a:ext cx="6619461" cy="496459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3530E0-C565-49C1-9F61-CEE6961A462C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2000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260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C6A2293D-D15C-4D44-894E-2A24AA7E5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9730" y="1883955"/>
            <a:ext cx="3392539" cy="268804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9600" dirty="0"/>
              <a:t>ALL </a:t>
            </a:r>
          </a:p>
          <a:p>
            <a:pPr marL="0" indent="0" algn="ctr">
              <a:buNone/>
            </a:pPr>
            <a:r>
              <a:rPr lang="en-GB" sz="9600" dirty="0"/>
              <a:t>GONE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8934DB-ACB0-4FA5-88A4-6636682FB811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2000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471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1755BF-C727-4F1F-910C-C788D78D536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858"/>
            <a:ext cx="2315219" cy="1823235"/>
          </a:xfrm>
          <a:prstGeom prst="rect">
            <a:avLst/>
          </a:prstGeom>
        </p:spPr>
      </p:pic>
      <p:pic>
        <p:nvPicPr>
          <p:cNvPr id="5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B52FD9A1-18B6-40BC-8BAD-D8D670C3E0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56913" y="144253"/>
            <a:ext cx="6359183" cy="6359183"/>
          </a:xfrm>
          <a:prstGeom prst="ellipse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0D306C-ED42-427F-AD08-EB0F57AC8EC5}"/>
              </a:ext>
            </a:extLst>
          </p:cNvPr>
          <p:cNvSpPr txBox="1"/>
          <p:nvPr/>
        </p:nvSpPr>
        <p:spPr>
          <a:xfrm>
            <a:off x="497415" y="2308181"/>
            <a:ext cx="40927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CC0000"/>
                </a:solidFill>
                <a:latin typeface="gatebase Medium" panose="00000500000000000000" pitchFamily="50" charset="0"/>
                <a:ea typeface="Roboto" charset="0"/>
                <a:cs typeface="Roboto" charset="0"/>
              </a:rPr>
              <a:t>Rob Sewell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E8A6CD-C909-4CA1-A9A0-B1B9C3FC3B36}"/>
              </a:ext>
            </a:extLst>
          </p:cNvPr>
          <p:cNvSpPr txBox="1"/>
          <p:nvPr/>
        </p:nvSpPr>
        <p:spPr>
          <a:xfrm>
            <a:off x="517856" y="4388434"/>
            <a:ext cx="3849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Roboto Medium" panose="02000000000000000000" pitchFamily="2" charset="0"/>
                <a:ea typeface="Roboto Medium" panose="02000000000000000000" pitchFamily="2" charset="0"/>
                <a:cs typeface="Arial"/>
              </a:rPr>
              <a:t>Consultant</a:t>
            </a:r>
            <a:endParaRPr lang="en-US" sz="3600" b="1" dirty="0">
              <a:latin typeface="Roboto Medium" panose="02000000000000000000" pitchFamily="2" charset="0"/>
              <a:ea typeface="Roboto Medium" panose="02000000000000000000" pitchFamily="2" charset="0"/>
              <a:cs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10FDFB-5380-46A2-AADB-DB9E48DEC374}"/>
              </a:ext>
            </a:extLst>
          </p:cNvPr>
          <p:cNvSpPr/>
          <p:nvPr/>
        </p:nvSpPr>
        <p:spPr>
          <a:xfrm>
            <a:off x="517856" y="5802324"/>
            <a:ext cx="43467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700"/>
              </a:spcAft>
            </a:pPr>
            <a:r>
              <a:rPr lang="en-US" sz="2400" dirty="0">
                <a:latin typeface="Roboto" charset="0"/>
                <a:ea typeface="Roboto" charset="0"/>
                <a:cs typeface="Roboto" charset="0"/>
              </a:rPr>
              <a:t>@</a:t>
            </a:r>
            <a:r>
              <a:rPr lang="en-US" sz="2400" dirty="0" err="1">
                <a:latin typeface="Roboto" charset="0"/>
                <a:ea typeface="Roboto" charset="0"/>
                <a:cs typeface="Roboto" charset="0"/>
              </a:rPr>
              <a:t>SqlDbaWithBeard</a:t>
            </a:r>
            <a:r>
              <a:rPr lang="en-US" sz="2400" dirty="0">
                <a:latin typeface="Roboto" charset="0"/>
                <a:ea typeface="Roboto" charset="0"/>
                <a:cs typeface="Roboto" charset="0"/>
              </a:rPr>
              <a:t> </a:t>
            </a:r>
            <a:endParaRPr lang="en-US" sz="2400" b="0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F594EC-E229-4908-8F3F-C470BFCCD820}"/>
              </a:ext>
            </a:extLst>
          </p:cNvPr>
          <p:cNvSpPr txBox="1"/>
          <p:nvPr/>
        </p:nvSpPr>
        <p:spPr>
          <a:xfrm>
            <a:off x="517856" y="5034765"/>
            <a:ext cx="2964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0" dirty="0">
                <a:latin typeface="Roboto" charset="0"/>
                <a:cs typeface="Arial"/>
              </a:rPr>
              <a:t>MVP and Beard </a:t>
            </a:r>
            <a:r>
              <a:rPr lang="en-GB" sz="2000" b="0" dirty="0" err="1">
                <a:latin typeface="Roboto" charset="0"/>
                <a:cs typeface="Arial"/>
              </a:rPr>
              <a:t>Twizzler</a:t>
            </a:r>
            <a:endParaRPr lang="en-GB" sz="2000" b="0" dirty="0">
              <a:latin typeface="Roboto" charset="0"/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4D4FF5-CB98-48FE-A604-233A85207F96}"/>
              </a:ext>
            </a:extLst>
          </p:cNvPr>
          <p:cNvSpPr/>
          <p:nvPr/>
        </p:nvSpPr>
        <p:spPr>
          <a:xfrm>
            <a:off x="497415" y="6379065"/>
            <a:ext cx="1933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beard.media/book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997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194" y="1501676"/>
            <a:ext cx="5380917" cy="4136549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53858CF9-A774-40E4-87C5-457DC5D47AE0}"/>
              </a:ext>
            </a:extLst>
          </p:cNvPr>
          <p:cNvSpPr txBox="1">
            <a:spLocks/>
          </p:cNvSpPr>
          <p:nvPr/>
        </p:nvSpPr>
        <p:spPr>
          <a:xfrm>
            <a:off x="6096000" y="1834175"/>
            <a:ext cx="4715736" cy="2083403"/>
          </a:xfrm>
          <a:prstGeom prst="rect">
            <a:avLst/>
          </a:prstGeom>
        </p:spPr>
        <p:txBody>
          <a:bodyPr/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18804">
              <a:spcBef>
                <a:spcPts val="1333"/>
              </a:spcBef>
              <a:buNone/>
            </a:pPr>
            <a:r>
              <a:rPr lang="en-US" sz="4400" dirty="0">
                <a:solidFill>
                  <a:srgbClr val="000000"/>
                </a:solidFill>
                <a:latin typeface="Segoe UI"/>
              </a:rPr>
              <a:t>Cross Platform </a:t>
            </a:r>
            <a:br>
              <a:rPr lang="en-US" sz="4400" dirty="0">
                <a:solidFill>
                  <a:srgbClr val="000000"/>
                </a:solidFill>
                <a:latin typeface="Segoe UI"/>
              </a:rPr>
            </a:br>
            <a:r>
              <a:rPr lang="en-US" sz="4400" dirty="0">
                <a:solidFill>
                  <a:srgbClr val="000000"/>
                </a:solidFill>
                <a:latin typeface="Segoe UI"/>
              </a:rPr>
              <a:t>desktop environment </a:t>
            </a:r>
            <a:br>
              <a:rPr lang="en-US" sz="4400" dirty="0">
                <a:solidFill>
                  <a:srgbClr val="000000"/>
                </a:solidFill>
                <a:latin typeface="Segoe UI"/>
              </a:rPr>
            </a:br>
            <a:r>
              <a:rPr lang="en-US" sz="4400" dirty="0">
                <a:solidFill>
                  <a:srgbClr val="000000"/>
                </a:solidFill>
                <a:latin typeface="Segoe UI"/>
              </a:rPr>
              <a:t>for Data Professionals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BBE0565D-0DA6-4B41-B2A4-03FADFACE322}"/>
              </a:ext>
            </a:extLst>
          </p:cNvPr>
          <p:cNvSpPr txBox="1">
            <a:spLocks/>
          </p:cNvSpPr>
          <p:nvPr/>
        </p:nvSpPr>
        <p:spPr>
          <a:xfrm>
            <a:off x="2047066" y="550314"/>
            <a:ext cx="8097868" cy="66946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defTabSz="609585">
              <a:lnSpc>
                <a:spcPts val="4667"/>
              </a:lnSpc>
            </a:pPr>
            <a:r>
              <a:rPr lang="en-GB" sz="48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What’s Azure Data Studio ?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51BB957-83E1-4C47-BE10-6728E427956F}"/>
              </a:ext>
            </a:extLst>
          </p:cNvPr>
          <p:cNvSpPr txBox="1">
            <a:spLocks/>
          </p:cNvSpPr>
          <p:nvPr/>
        </p:nvSpPr>
        <p:spPr>
          <a:xfrm>
            <a:off x="146501" y="6524482"/>
            <a:ext cx="11898998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525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azure">
            <a:extLst>
              <a:ext uri="{FF2B5EF4-FFF2-40B4-BE49-F238E27FC236}">
                <a16:creationId xmlns:a16="http://schemas.microsoft.com/office/drawing/2014/main" id="{FE1D2DC0-C8F0-4379-869A-1F392DE17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5777" y="2211983"/>
            <a:ext cx="8420447" cy="243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19F53B8F-6B20-4E95-BB1D-1A83240D4554}"/>
              </a:ext>
            </a:extLst>
          </p:cNvPr>
          <p:cNvSpPr txBox="1">
            <a:spLocks/>
          </p:cNvSpPr>
          <p:nvPr/>
        </p:nvSpPr>
        <p:spPr>
          <a:xfrm>
            <a:off x="2306886" y="899689"/>
            <a:ext cx="7578229" cy="88073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defTabSz="609585">
              <a:lnSpc>
                <a:spcPts val="4667"/>
              </a:lnSpc>
            </a:pPr>
            <a:r>
              <a:rPr lang="en-GB" sz="5867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 it’s only for Azure?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8859C02-D880-4B83-BDB3-6D378D9209CE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2000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074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43258" y="1639111"/>
            <a:ext cx="5380917" cy="41365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74C625-103D-4FDC-B061-4278C1C847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04160" y="1287157"/>
            <a:ext cx="5707465" cy="413654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A45D3E6B-69AA-4B17-AD67-7183FBA41169}"/>
              </a:ext>
            </a:extLst>
          </p:cNvPr>
          <p:cNvSpPr txBox="1">
            <a:spLocks/>
          </p:cNvSpPr>
          <p:nvPr/>
        </p:nvSpPr>
        <p:spPr>
          <a:xfrm>
            <a:off x="1422989" y="510432"/>
            <a:ext cx="9346023" cy="934843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defTabSz="609585">
              <a:lnSpc>
                <a:spcPts val="4667"/>
              </a:lnSpc>
            </a:pPr>
            <a:r>
              <a:rPr lang="en-GB" sz="48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 Looks Like Visual Studio Code ?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AC38E24-B8B2-4A21-B738-D0E2041E2A0A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2000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475" y="1558428"/>
            <a:ext cx="5380917" cy="41365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74C625-103D-4FDC-B061-4278C1C847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5149" y="1558427"/>
            <a:ext cx="5707465" cy="413654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549DB21F-0364-4CD0-ABAC-F3E42E074B71}"/>
              </a:ext>
            </a:extLst>
          </p:cNvPr>
          <p:cNvSpPr txBox="1">
            <a:spLocks/>
          </p:cNvSpPr>
          <p:nvPr/>
        </p:nvSpPr>
        <p:spPr>
          <a:xfrm>
            <a:off x="1422989" y="510432"/>
            <a:ext cx="9346023" cy="934843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defTabSz="609585">
              <a:lnSpc>
                <a:spcPts val="4667"/>
              </a:lnSpc>
            </a:pPr>
            <a:r>
              <a:rPr lang="en-GB" sz="48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 Looks Like Visual Studio Code ?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D2D7FF5-6FF5-4C2A-9563-B1D802B4D123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2000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576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F8ADE-9657-4DCB-A99E-9A7D69CB9F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19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</p:spTree>
    <p:extLst>
      <p:ext uri="{BB962C8B-B14F-4D97-AF65-F5344CB8AC3E}">
        <p14:creationId xmlns:p14="http://schemas.microsoft.com/office/powerpoint/2010/main" val="1145965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F8ADE-9657-4DCB-A99E-9A7D69CB9F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19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0AA758F5-9F07-4343-BE46-6CC444F1F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1843" y="2712247"/>
            <a:ext cx="4717766" cy="1433505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317500"/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9600" dirty="0" err="1"/>
              <a:t>Jupyter</a:t>
            </a:r>
            <a:endParaRPr lang="en-GB" sz="9600" dirty="0"/>
          </a:p>
        </p:txBody>
      </p:sp>
    </p:spTree>
    <p:extLst>
      <p:ext uri="{BB962C8B-B14F-4D97-AF65-F5344CB8AC3E}">
        <p14:creationId xmlns:p14="http://schemas.microsoft.com/office/powerpoint/2010/main" val="453808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F8ADE-9657-4DCB-A99E-9A7D69CB9F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19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0AA758F5-9F07-4343-BE46-6CC444F1F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8493" y="226222"/>
            <a:ext cx="4717766" cy="1433505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317500"/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9600" dirty="0" err="1"/>
              <a:t>Jupyter</a:t>
            </a:r>
            <a:endParaRPr lang="en-GB" sz="9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4F4C42-CCE7-417C-81FF-9136DF5E5318}"/>
              </a:ext>
            </a:extLst>
          </p:cNvPr>
          <p:cNvSpPr/>
          <p:nvPr/>
        </p:nvSpPr>
        <p:spPr>
          <a:xfrm>
            <a:off x="960955" y="2014994"/>
            <a:ext cx="10270067" cy="303159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r>
              <a:rPr lang="en-GB" sz="3600" dirty="0"/>
              <a:t>First, the name comes from the planet Jupiter. </a:t>
            </a:r>
            <a:br>
              <a:rPr lang="en-GB" sz="3600" dirty="0"/>
            </a:br>
            <a:br>
              <a:rPr lang="en-GB" sz="3600" dirty="0"/>
            </a:br>
            <a:r>
              <a:rPr lang="en-GB" sz="3600" dirty="0"/>
              <a:t>We wanted to pick a name that evoked the traditions and ideas of science.</a:t>
            </a:r>
          </a:p>
          <a:p>
            <a:endParaRPr lang="en-GB" sz="3600" dirty="0"/>
          </a:p>
          <a:p>
            <a:r>
              <a:rPr lang="en-GB" sz="1100" dirty="0">
                <a:hlinkClick r:id="rId3"/>
              </a:rPr>
              <a:t>https://github.com/jupyter/design/wiki/Jupyter-Logo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109230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F8ADE-9657-4DCB-A99E-9A7D69CB9F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19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0AA758F5-9F07-4343-BE46-6CC444F1F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8493" y="226222"/>
            <a:ext cx="4717766" cy="1433505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317500"/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9600" dirty="0" err="1"/>
              <a:t>Jupyter</a:t>
            </a:r>
            <a:endParaRPr lang="en-GB" sz="9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4F4C42-CCE7-417C-81FF-9136DF5E5318}"/>
              </a:ext>
            </a:extLst>
          </p:cNvPr>
          <p:cNvSpPr/>
          <p:nvPr/>
        </p:nvSpPr>
        <p:spPr>
          <a:xfrm>
            <a:off x="2528341" y="1727377"/>
            <a:ext cx="7135295" cy="450892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Second, the core programming languages supported by </a:t>
            </a:r>
            <a:r>
              <a:rPr lang="en-GB" sz="2400" dirty="0" err="1"/>
              <a:t>Jupyter</a:t>
            </a:r>
            <a:r>
              <a:rPr lang="en-GB" sz="2400" dirty="0"/>
              <a:t> are </a:t>
            </a:r>
          </a:p>
          <a:p>
            <a:pPr algn="ctr"/>
            <a:endParaRPr lang="en-GB" sz="2400" dirty="0"/>
          </a:p>
          <a:p>
            <a:pPr algn="ctr"/>
            <a:r>
              <a:rPr lang="en-GB" sz="2400" dirty="0"/>
              <a:t>Julia, Python and R. </a:t>
            </a:r>
          </a:p>
          <a:p>
            <a:endParaRPr lang="en-GB" sz="2400" dirty="0"/>
          </a:p>
          <a:p>
            <a:r>
              <a:rPr lang="en-GB" sz="2400" dirty="0"/>
              <a:t>While the name </a:t>
            </a:r>
            <a:r>
              <a:rPr lang="en-GB" sz="2400" dirty="0" err="1"/>
              <a:t>Jupyter</a:t>
            </a:r>
            <a:r>
              <a:rPr lang="en-GB" sz="2400" dirty="0"/>
              <a:t> is not a direct acronym for these languages, it nods its head in those directions.</a:t>
            </a:r>
          </a:p>
          <a:p>
            <a:endParaRPr lang="en-GB" sz="2400" dirty="0"/>
          </a:p>
          <a:p>
            <a:r>
              <a:rPr lang="en-GB" sz="2400" dirty="0"/>
              <a:t>In particular, the "y" in the middle of </a:t>
            </a:r>
            <a:r>
              <a:rPr lang="en-GB" sz="2400" dirty="0" err="1"/>
              <a:t>Jupyter</a:t>
            </a:r>
            <a:r>
              <a:rPr lang="en-GB" sz="2400" dirty="0"/>
              <a:t> was chosen to </a:t>
            </a:r>
            <a:r>
              <a:rPr lang="en-GB" sz="2400" dirty="0" err="1"/>
              <a:t>honor</a:t>
            </a:r>
            <a:r>
              <a:rPr lang="en-GB" sz="2400" dirty="0"/>
              <a:t> our Python heritage. </a:t>
            </a:r>
          </a:p>
          <a:p>
            <a:endParaRPr lang="en-GB" sz="3600" dirty="0"/>
          </a:p>
          <a:p>
            <a:r>
              <a:rPr lang="en-GB" sz="1100" dirty="0">
                <a:hlinkClick r:id="rId3"/>
              </a:rPr>
              <a:t>https://github.com/jupyter/design/wiki/Jupyter-Logo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015950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F8ADE-9657-4DCB-A99E-9A7D69CB9F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19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0AA758F5-9F07-4343-BE46-6CC444F1F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8493" y="226222"/>
            <a:ext cx="4717766" cy="1433505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317500"/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9600" dirty="0" err="1"/>
              <a:t>Jupyter</a:t>
            </a:r>
            <a:endParaRPr lang="en-GB" sz="9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4F4C42-CCE7-417C-81FF-9136DF5E5318}"/>
              </a:ext>
            </a:extLst>
          </p:cNvPr>
          <p:cNvSpPr/>
          <p:nvPr/>
        </p:nvSpPr>
        <p:spPr>
          <a:xfrm>
            <a:off x="1042976" y="1769477"/>
            <a:ext cx="10106025" cy="43396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algn="ctr"/>
            <a:r>
              <a:rPr lang="en-GB" sz="3200" dirty="0"/>
              <a:t>Third, Galileo was the first person to discover </a:t>
            </a:r>
            <a:br>
              <a:rPr lang="en-GB" sz="3200" dirty="0"/>
            </a:br>
            <a:r>
              <a:rPr lang="en-GB" sz="3200" dirty="0"/>
              <a:t>the moons of Jupiter. </a:t>
            </a:r>
            <a:br>
              <a:rPr lang="en-GB" sz="3200" dirty="0"/>
            </a:br>
            <a:r>
              <a:rPr lang="en-GB" sz="3200" dirty="0"/>
              <a:t>His publication on the moons of Jupiter </a:t>
            </a:r>
            <a:br>
              <a:rPr lang="en-GB" sz="3200" dirty="0"/>
            </a:br>
            <a:r>
              <a:rPr lang="en-GB" sz="3200" dirty="0"/>
              <a:t>is an early example of research that </a:t>
            </a:r>
            <a:br>
              <a:rPr lang="en-GB" sz="3200" dirty="0"/>
            </a:br>
            <a:r>
              <a:rPr lang="en-GB" sz="3200" dirty="0"/>
              <a:t>includes the underlying data in the publication. </a:t>
            </a:r>
          </a:p>
          <a:p>
            <a:pPr algn="ctr"/>
            <a:r>
              <a:rPr lang="en-GB" sz="3200" dirty="0"/>
              <a:t>This is one of the core ideas and </a:t>
            </a:r>
            <a:br>
              <a:rPr lang="en-GB" sz="3200" dirty="0"/>
            </a:br>
            <a:r>
              <a:rPr lang="en-GB" sz="3200" dirty="0"/>
              <a:t>requirements for scientific reproducibility. </a:t>
            </a:r>
          </a:p>
          <a:p>
            <a:pPr algn="ctr"/>
            <a:r>
              <a:rPr lang="en-GB" sz="3200" dirty="0"/>
              <a:t>Reproducibility is one of the main focuses of our project.</a:t>
            </a:r>
          </a:p>
          <a:p>
            <a:endParaRPr lang="en-GB" sz="900" dirty="0"/>
          </a:p>
          <a:p>
            <a:r>
              <a:rPr lang="en-GB" sz="1100" dirty="0">
                <a:hlinkClick r:id="rId3"/>
              </a:rPr>
              <a:t>https://github.com/jupyter/design/wiki/Jupyter-Logo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2050113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8C380A7-7D05-4BA1-A794-B6B0470E3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9" y="1405625"/>
            <a:ext cx="12188825" cy="453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97406F-317D-4061-AE6B-534B2D929A29}"/>
              </a:ext>
            </a:extLst>
          </p:cNvPr>
          <p:cNvSpPr txBox="1"/>
          <p:nvPr/>
        </p:nvSpPr>
        <p:spPr>
          <a:xfrm>
            <a:off x="3539032" y="6117863"/>
            <a:ext cx="5647824" cy="584775"/>
          </a:xfrm>
          <a:prstGeom prst="rect">
            <a:avLst/>
          </a:prstGeom>
          <a:solidFill>
            <a:schemeClr val="bg2"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defTabSz="1219170"/>
            <a:r>
              <a:rPr lang="en-GB" sz="3200" dirty="0">
                <a:solidFill>
                  <a:srgbClr val="000000"/>
                </a:solidFill>
                <a:latin typeface="Segoe UI"/>
              </a:rPr>
              <a:t>Originally for Data Scientists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E4A085-D482-4DF4-B6ED-7AA237B7C9CD}"/>
              </a:ext>
            </a:extLst>
          </p:cNvPr>
          <p:cNvSpPr txBox="1">
            <a:spLocks/>
          </p:cNvSpPr>
          <p:nvPr/>
        </p:nvSpPr>
        <p:spPr>
          <a:xfrm>
            <a:off x="-115329" y="272149"/>
            <a:ext cx="12192000" cy="81915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/>
              <a:t>What is a Jupyter Notebook?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294314338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B3142B-1B8B-4624-A761-21019FE9E551}"/>
              </a:ext>
            </a:extLst>
          </p:cNvPr>
          <p:cNvSpPr txBox="1"/>
          <p:nvPr/>
        </p:nvSpPr>
        <p:spPr>
          <a:xfrm>
            <a:off x="1440873" y="0"/>
            <a:ext cx="955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It’s a crazy time – Sometimes, we all need something cute to look at – Luckily I have just the thing</a:t>
            </a:r>
          </a:p>
        </p:txBody>
      </p:sp>
      <p:pic>
        <p:nvPicPr>
          <p:cNvPr id="26" name="Picture 25" descr="A cat lying on a bed&#10;&#10;Description automatically generated">
            <a:extLst>
              <a:ext uri="{FF2B5EF4-FFF2-40B4-BE49-F238E27FC236}">
                <a16:creationId xmlns:a16="http://schemas.microsoft.com/office/drawing/2014/main" id="{E610B731-C861-40AB-B583-34627B873C8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36" y="572932"/>
            <a:ext cx="12070927" cy="5712135"/>
          </a:xfrm>
          <a:prstGeom prst="rect">
            <a:avLst/>
          </a:prstGeom>
        </p:spPr>
      </p:pic>
      <p:pic>
        <p:nvPicPr>
          <p:cNvPr id="28" name="Picture 27" descr="A cat sitting on a bed&#10;&#10;Description automatically generated">
            <a:extLst>
              <a:ext uri="{FF2B5EF4-FFF2-40B4-BE49-F238E27FC236}">
                <a16:creationId xmlns:a16="http://schemas.microsoft.com/office/drawing/2014/main" id="{64877462-01DB-4350-BD31-5A222441F43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5663" y="572932"/>
            <a:ext cx="12192000" cy="576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943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06EE1A0-DA48-498F-8E69-EE70012D2A4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9" y="894"/>
            <a:ext cx="12185215" cy="68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1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AFF053-5B60-45AF-BB19-615272E7B23F}"/>
              </a:ext>
            </a:extLst>
          </p:cNvPr>
          <p:cNvSpPr txBox="1"/>
          <p:nvPr/>
        </p:nvSpPr>
        <p:spPr>
          <a:xfrm>
            <a:off x="1238051" y="2999791"/>
            <a:ext cx="10049080" cy="1733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GB" sz="5332" dirty="0">
                <a:solidFill>
                  <a:srgbClr val="000000"/>
                </a:solidFill>
                <a:latin typeface="Segoe UI"/>
              </a:rPr>
              <a:t>Document that can contain text, code, images and query results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48D7C57-B603-404A-A874-09176C497C2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" y="906463"/>
            <a:ext cx="12192000" cy="819150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algn="ctr"/>
            <a:r>
              <a:rPr lang="en-US" sz="7200" b="1" dirty="0"/>
              <a:t>What is a </a:t>
            </a:r>
            <a:r>
              <a:rPr lang="en-US" sz="7200" b="1" dirty="0" err="1"/>
              <a:t>Jupyter</a:t>
            </a:r>
            <a:r>
              <a:rPr lang="en-US" sz="7200" b="1" dirty="0"/>
              <a:t> Notebook?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688E046D-328D-4F16-A530-5AC1D6BB764D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1999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39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22412" y="273014"/>
            <a:ext cx="9147175" cy="1020762"/>
          </a:xfrm>
        </p:spPr>
        <p:txBody>
          <a:bodyPr/>
          <a:lstStyle/>
          <a:p>
            <a:pPr algn="ctr"/>
            <a:r>
              <a:rPr lang="en-US" sz="5400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Hey Beardy – Enough Talk!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21049759">
            <a:off x="735978" y="1920259"/>
            <a:ext cx="6840760" cy="3295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1500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Time For </a:t>
            </a:r>
            <a:br>
              <a:rPr lang="en-GB" sz="11500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</a:br>
            <a:r>
              <a:rPr lang="en-GB" sz="11500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A DEMO</a:t>
            </a:r>
          </a:p>
        </p:txBody>
      </p:sp>
      <p:pic>
        <p:nvPicPr>
          <p:cNvPr id="9" name="Picture 8" descr="A person wearing a hat&#10;&#10;Description generated with high confidenc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379" y="1295400"/>
            <a:ext cx="2694882" cy="477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97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B3142B-1B8B-4624-A761-21019FE9E551}"/>
              </a:ext>
            </a:extLst>
          </p:cNvPr>
          <p:cNvSpPr txBox="1"/>
          <p:nvPr/>
        </p:nvSpPr>
        <p:spPr>
          <a:xfrm>
            <a:off x="1440873" y="0"/>
            <a:ext cx="955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It’s a crazy time – Sometimes, we all need something cute to look at – Luckily I have just the thing</a:t>
            </a:r>
          </a:p>
        </p:txBody>
      </p:sp>
      <p:pic>
        <p:nvPicPr>
          <p:cNvPr id="26" name="Picture 25" descr="A cat lying on a bed&#10;&#10;Description automatically generated">
            <a:extLst>
              <a:ext uri="{FF2B5EF4-FFF2-40B4-BE49-F238E27FC236}">
                <a16:creationId xmlns:a16="http://schemas.microsoft.com/office/drawing/2014/main" id="{E610B731-C861-40AB-B583-34627B873C8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37" y="572932"/>
            <a:ext cx="5878790" cy="2781927"/>
          </a:xfrm>
          <a:prstGeom prst="rect">
            <a:avLst/>
          </a:prstGeom>
        </p:spPr>
      </p:pic>
      <p:pic>
        <p:nvPicPr>
          <p:cNvPr id="28" name="Picture 27" descr="A cat sitting on a bed&#10;&#10;Description automatically generated">
            <a:extLst>
              <a:ext uri="{FF2B5EF4-FFF2-40B4-BE49-F238E27FC236}">
                <a16:creationId xmlns:a16="http://schemas.microsoft.com/office/drawing/2014/main" id="{64877462-01DB-4350-BD31-5A222441F43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15639"/>
            <a:ext cx="12192000" cy="5769429"/>
          </a:xfrm>
          <a:prstGeom prst="rect">
            <a:avLst/>
          </a:prstGeom>
        </p:spPr>
      </p:pic>
      <p:pic>
        <p:nvPicPr>
          <p:cNvPr id="4" name="Picture 3" descr="A picture containing indoor, sitting, cat, dog&#10;&#10;Description automatically generated">
            <a:extLst>
              <a:ext uri="{FF2B5EF4-FFF2-40B4-BE49-F238E27FC236}">
                <a16:creationId xmlns:a16="http://schemas.microsoft.com/office/drawing/2014/main" id="{5126FB66-1BA2-43BA-8F4A-89C2C8EF87E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61610" y="584964"/>
            <a:ext cx="12192000" cy="576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4338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B3142B-1B8B-4624-A761-21019FE9E551}"/>
              </a:ext>
            </a:extLst>
          </p:cNvPr>
          <p:cNvSpPr txBox="1"/>
          <p:nvPr/>
        </p:nvSpPr>
        <p:spPr>
          <a:xfrm>
            <a:off x="1440873" y="0"/>
            <a:ext cx="955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It’s a crazy time – Sometimes, we all need something cute to look at – Luckily I have just the thing</a:t>
            </a:r>
          </a:p>
        </p:txBody>
      </p:sp>
      <p:pic>
        <p:nvPicPr>
          <p:cNvPr id="26" name="Picture 25" descr="A cat lying on a bed&#10;&#10;Description automatically generated">
            <a:extLst>
              <a:ext uri="{FF2B5EF4-FFF2-40B4-BE49-F238E27FC236}">
                <a16:creationId xmlns:a16="http://schemas.microsoft.com/office/drawing/2014/main" id="{E610B731-C861-40AB-B583-34627B873C8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36" y="572932"/>
            <a:ext cx="6035463" cy="2856067"/>
          </a:xfrm>
          <a:prstGeom prst="rect">
            <a:avLst/>
          </a:prstGeom>
        </p:spPr>
      </p:pic>
      <p:pic>
        <p:nvPicPr>
          <p:cNvPr id="28" name="Picture 27" descr="A cat sitting on a bed&#10;&#10;Description automatically generated">
            <a:extLst>
              <a:ext uri="{FF2B5EF4-FFF2-40B4-BE49-F238E27FC236}">
                <a16:creationId xmlns:a16="http://schemas.microsoft.com/office/drawing/2014/main" id="{64877462-01DB-4350-BD31-5A222441F43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616474"/>
            <a:ext cx="6096000" cy="2884715"/>
          </a:xfrm>
          <a:prstGeom prst="rect">
            <a:avLst/>
          </a:prstGeom>
        </p:spPr>
      </p:pic>
      <p:pic>
        <p:nvPicPr>
          <p:cNvPr id="4" name="Picture 3" descr="A picture containing indoor, sitting, cat, dog&#10;&#10;Description automatically generated">
            <a:extLst>
              <a:ext uri="{FF2B5EF4-FFF2-40B4-BE49-F238E27FC236}">
                <a16:creationId xmlns:a16="http://schemas.microsoft.com/office/drawing/2014/main" id="{5126FB66-1BA2-43BA-8F4A-89C2C8EF87E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3922"/>
            <a:ext cx="12192000" cy="576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5963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B3142B-1B8B-4624-A761-21019FE9E551}"/>
              </a:ext>
            </a:extLst>
          </p:cNvPr>
          <p:cNvSpPr txBox="1"/>
          <p:nvPr/>
        </p:nvSpPr>
        <p:spPr>
          <a:xfrm>
            <a:off x="1440873" y="0"/>
            <a:ext cx="955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It’s a crazy time – Sometimes, we all need something cute to look at – Luckily I have just the thing</a:t>
            </a:r>
          </a:p>
        </p:txBody>
      </p:sp>
      <p:pic>
        <p:nvPicPr>
          <p:cNvPr id="26" name="Picture 25" descr="A cat lying on a bed&#10;&#10;Description automatically generated">
            <a:extLst>
              <a:ext uri="{FF2B5EF4-FFF2-40B4-BE49-F238E27FC236}">
                <a16:creationId xmlns:a16="http://schemas.microsoft.com/office/drawing/2014/main" id="{E610B731-C861-40AB-B583-34627B873C8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36" y="572932"/>
            <a:ext cx="6035463" cy="2856067"/>
          </a:xfrm>
          <a:prstGeom prst="rect">
            <a:avLst/>
          </a:prstGeom>
        </p:spPr>
      </p:pic>
      <p:pic>
        <p:nvPicPr>
          <p:cNvPr id="28" name="Picture 27" descr="A cat sitting on a bed&#10;&#10;Description automatically generated">
            <a:extLst>
              <a:ext uri="{FF2B5EF4-FFF2-40B4-BE49-F238E27FC236}">
                <a16:creationId xmlns:a16="http://schemas.microsoft.com/office/drawing/2014/main" id="{64877462-01DB-4350-BD31-5A222441F43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552" y="572932"/>
            <a:ext cx="5943448" cy="2812525"/>
          </a:xfrm>
          <a:prstGeom prst="rect">
            <a:avLst/>
          </a:prstGeom>
        </p:spPr>
      </p:pic>
      <p:pic>
        <p:nvPicPr>
          <p:cNvPr id="4" name="Picture 3" descr="A picture containing indoor, sitting, cat, dog&#10;&#10;Description automatically generated">
            <a:extLst>
              <a:ext uri="{FF2B5EF4-FFF2-40B4-BE49-F238E27FC236}">
                <a16:creationId xmlns:a16="http://schemas.microsoft.com/office/drawing/2014/main" id="{5126FB66-1BA2-43BA-8F4A-89C2C8EF87E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36" y="3632599"/>
            <a:ext cx="6035462" cy="2856067"/>
          </a:xfrm>
          <a:prstGeom prst="rect">
            <a:avLst/>
          </a:prstGeom>
        </p:spPr>
      </p:pic>
      <p:pic>
        <p:nvPicPr>
          <p:cNvPr id="5" name="Picture 4" descr="A cat lying on a bed&#10;&#10;Description automatically generated">
            <a:extLst>
              <a:ext uri="{FF2B5EF4-FFF2-40B4-BE49-F238E27FC236}">
                <a16:creationId xmlns:a16="http://schemas.microsoft.com/office/drawing/2014/main" id="{8BA5B3BD-7B2B-44FD-9B4B-EB49D829004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536" y="719237"/>
            <a:ext cx="12192000" cy="576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921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B3142B-1B8B-4624-A761-21019FE9E551}"/>
              </a:ext>
            </a:extLst>
          </p:cNvPr>
          <p:cNvSpPr txBox="1"/>
          <p:nvPr/>
        </p:nvSpPr>
        <p:spPr>
          <a:xfrm>
            <a:off x="1440873" y="0"/>
            <a:ext cx="955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It’s a crazy time – Sometimes, we all need something cute to look at – Luckily I have just the thing</a:t>
            </a:r>
          </a:p>
        </p:txBody>
      </p:sp>
      <p:pic>
        <p:nvPicPr>
          <p:cNvPr id="26" name="Picture 25" descr="A cat lying on a bed&#10;&#10;Description automatically generated">
            <a:extLst>
              <a:ext uri="{FF2B5EF4-FFF2-40B4-BE49-F238E27FC236}">
                <a16:creationId xmlns:a16="http://schemas.microsoft.com/office/drawing/2014/main" id="{E610B731-C861-40AB-B583-34627B873C8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36" y="572932"/>
            <a:ext cx="6035463" cy="2856067"/>
          </a:xfrm>
          <a:prstGeom prst="rect">
            <a:avLst/>
          </a:prstGeom>
        </p:spPr>
      </p:pic>
      <p:pic>
        <p:nvPicPr>
          <p:cNvPr id="28" name="Picture 27" descr="A cat sitting on a bed&#10;&#10;Description automatically generated">
            <a:extLst>
              <a:ext uri="{FF2B5EF4-FFF2-40B4-BE49-F238E27FC236}">
                <a16:creationId xmlns:a16="http://schemas.microsoft.com/office/drawing/2014/main" id="{64877462-01DB-4350-BD31-5A222441F43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552" y="572932"/>
            <a:ext cx="5943448" cy="2812525"/>
          </a:xfrm>
          <a:prstGeom prst="rect">
            <a:avLst/>
          </a:prstGeom>
        </p:spPr>
      </p:pic>
      <p:pic>
        <p:nvPicPr>
          <p:cNvPr id="4" name="Picture 3" descr="A picture containing indoor, sitting, cat, dog&#10;&#10;Description automatically generated">
            <a:extLst>
              <a:ext uri="{FF2B5EF4-FFF2-40B4-BE49-F238E27FC236}">
                <a16:creationId xmlns:a16="http://schemas.microsoft.com/office/drawing/2014/main" id="{5126FB66-1BA2-43BA-8F4A-89C2C8EF87E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36" y="3632599"/>
            <a:ext cx="6035462" cy="2856067"/>
          </a:xfrm>
          <a:prstGeom prst="rect">
            <a:avLst/>
          </a:prstGeom>
        </p:spPr>
      </p:pic>
      <p:pic>
        <p:nvPicPr>
          <p:cNvPr id="5" name="Picture 4" descr="A cat lying on a bed&#10;&#10;Description automatically generated">
            <a:extLst>
              <a:ext uri="{FF2B5EF4-FFF2-40B4-BE49-F238E27FC236}">
                <a16:creationId xmlns:a16="http://schemas.microsoft.com/office/drawing/2014/main" id="{8BA5B3BD-7B2B-44FD-9B4B-EB49D829004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0027" y="3632599"/>
            <a:ext cx="5943449" cy="281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79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DCA497-ED1F-4807-B523-DB3FAA816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718421"/>
            <a:ext cx="11738918" cy="142115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8800" dirty="0"/>
              <a:t>Running Queries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BF7DF0-7BAD-491C-B9BD-F056997B09F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98591" y="982054"/>
            <a:ext cx="9790566" cy="4893892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2F152A43-8412-4C69-9A7D-5AE659389CFC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2000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809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DA04C0-BA55-4983-8681-F41D8D2777D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600" y="318052"/>
            <a:ext cx="6112172" cy="48089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BF7DF0-7BAD-491C-B9BD-F056997B09F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98591" y="982054"/>
            <a:ext cx="9790566" cy="489389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EFD6746-C0F8-4923-8CF9-6B65B44B9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5001" y="660533"/>
            <a:ext cx="5221356" cy="553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891202C4-5280-4C7D-98ED-8A3E96A4C806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2000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851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013E7703CAD44484A7E47FDD7D0511" ma:contentTypeVersion="13" ma:contentTypeDescription="Create a new document." ma:contentTypeScope="" ma:versionID="3a7a2c3a13e4683ac30d1198f38d1f49">
  <xsd:schema xmlns:xsd="http://www.w3.org/2001/XMLSchema" xmlns:xs="http://www.w3.org/2001/XMLSchema" xmlns:p="http://schemas.microsoft.com/office/2006/metadata/properties" xmlns:ns3="4b652fa9-05c4-4ffa-85d2-4d583d8e9b5a" xmlns:ns4="cdc8a243-6a6e-4e95-912a-cba42f798b16" targetNamespace="http://schemas.microsoft.com/office/2006/metadata/properties" ma:root="true" ma:fieldsID="d2d604975688d6bd13b34ed1a5d7bc91" ns3:_="" ns4:_="">
    <xsd:import namespace="4b652fa9-05c4-4ffa-85d2-4d583d8e9b5a"/>
    <xsd:import namespace="cdc8a243-6a6e-4e95-912a-cba42f798b1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652fa9-05c4-4ffa-85d2-4d583d8e9b5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c8a243-6a6e-4e95-912a-cba42f798b16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C42F646-F4DC-479C-B913-E51ECDC404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EE40292-3618-4881-B260-F441E731FE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652fa9-05c4-4ffa-85d2-4d583d8e9b5a"/>
    <ds:schemaRef ds:uri="cdc8a243-6a6e-4e95-912a-cba42f798b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13B8991-934E-4DE3-B31E-798B9280D342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855</Words>
  <Application>Microsoft Office PowerPoint</Application>
  <PresentationFormat>Widescreen</PresentationFormat>
  <Paragraphs>74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Segoe UI Semibold</vt:lpstr>
      <vt:lpstr>AppleStorm</vt:lpstr>
      <vt:lpstr>gatebase Medium</vt:lpstr>
      <vt:lpstr>Roboto Medium</vt:lpstr>
      <vt:lpstr>Roboto</vt:lpstr>
      <vt:lpstr>Arial</vt:lpstr>
      <vt:lpstr>Calibri</vt:lpstr>
      <vt:lpstr>Segoe UI</vt:lpstr>
      <vt:lpstr>Calibri Light</vt:lpstr>
      <vt:lpstr>Office Theme</vt:lpstr>
      <vt:lpstr>Notebooks in Azure Data Studio for the DBA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 Jupyter Notebook?</vt:lpstr>
      <vt:lpstr>Hey Beardy – Enough Talk!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Notebooks in Azure Data Studio for the DBA</dc:title>
  <dc:creator>Rob Sewell</dc:creator>
  <cp:lastModifiedBy>Rob Sewell</cp:lastModifiedBy>
  <cp:revision>1</cp:revision>
  <dcterms:created xsi:type="dcterms:W3CDTF">2020-05-02T10:11:43Z</dcterms:created>
  <dcterms:modified xsi:type="dcterms:W3CDTF">2020-05-02T10:20:19Z</dcterms:modified>
</cp:coreProperties>
</file>